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3" r:id="rId6"/>
    <p:sldId id="261" r:id="rId7"/>
  </p:sldIdLst>
  <p:sldSz cx="12192000" cy="6858000"/>
  <p:notesSz cx="7104063" cy="10234613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AE2EE-7FF0-483B-B2CA-FCFA9322386E}" v="80" dt="2022-01-30T22:26:50.873"/>
    <p1510:client id="{CF0EF401-C8D0-4047-8AAF-83F7F9E53257}" v="3" dt="2022-01-31T07:11:03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Olsen Reinemo" userId="c8d2d79d-7a37-49cb-9ee6-6a3d1df75148" providerId="ADAL" clId="{CF0EF401-C8D0-4047-8AAF-83F7F9E53257}"/>
    <pc:docChg chg="undo custSel modSld">
      <pc:chgData name="Andreas Olsen Reinemo" userId="c8d2d79d-7a37-49cb-9ee6-6a3d1df75148" providerId="ADAL" clId="{CF0EF401-C8D0-4047-8AAF-83F7F9E53257}" dt="2022-01-31T07:11:03.134" v="62"/>
      <pc:docMkLst>
        <pc:docMk/>
      </pc:docMkLst>
      <pc:sldChg chg="modSp mod">
        <pc:chgData name="Andreas Olsen Reinemo" userId="c8d2d79d-7a37-49cb-9ee6-6a3d1df75148" providerId="ADAL" clId="{CF0EF401-C8D0-4047-8AAF-83F7F9E53257}" dt="2022-01-31T07:11:03.134" v="62"/>
        <pc:sldMkLst>
          <pc:docMk/>
          <pc:sldMk cId="628727050" sldId="257"/>
        </pc:sldMkLst>
        <pc:graphicFrameChg chg="mod modGraphic">
          <ac:chgData name="Andreas Olsen Reinemo" userId="c8d2d79d-7a37-49cb-9ee6-6a3d1df75148" providerId="ADAL" clId="{CF0EF401-C8D0-4047-8AAF-83F7F9E53257}" dt="2022-01-31T07:11:03.134" v="62"/>
          <ac:graphicFrameMkLst>
            <pc:docMk/>
            <pc:sldMk cId="628727050" sldId="257"/>
            <ac:graphicFrameMk id="2" creationId="{B92FC8BA-7994-4845-887E-EFFDE3DE1E22}"/>
          </ac:graphicFrameMkLst>
        </pc:graphicFrameChg>
        <pc:picChg chg="mod">
          <ac:chgData name="Andreas Olsen Reinemo" userId="c8d2d79d-7a37-49cb-9ee6-6a3d1df75148" providerId="ADAL" clId="{CF0EF401-C8D0-4047-8AAF-83F7F9E53257}" dt="2022-01-31T07:04:18.747" v="60" actId="29295"/>
          <ac:picMkLst>
            <pc:docMk/>
            <pc:sldMk cId="628727050" sldId="257"/>
            <ac:picMk id="6" creationId="{A83AB397-1CFD-4A79-BB82-44BF03C91D68}"/>
          </ac:picMkLst>
        </pc:picChg>
      </pc:sldChg>
    </pc:docChg>
  </pc:docChgLst>
  <pc:docChgLst>
    <pc:chgData name="Andreas Olsen Reinemo" userId="c8d2d79d-7a37-49cb-9ee6-6a3d1df75148" providerId="ADAL" clId="{029AE2EE-7FF0-483B-B2CA-FCFA9322386E}"/>
    <pc:docChg chg="undo custSel modSld">
      <pc:chgData name="Andreas Olsen Reinemo" userId="c8d2d79d-7a37-49cb-9ee6-6a3d1df75148" providerId="ADAL" clId="{029AE2EE-7FF0-483B-B2CA-FCFA9322386E}" dt="2022-01-31T06:00:42.489" v="543" actId="255"/>
      <pc:docMkLst>
        <pc:docMk/>
      </pc:docMkLst>
      <pc:sldChg chg="addSp delSp modSp mod">
        <pc:chgData name="Andreas Olsen Reinemo" userId="c8d2d79d-7a37-49cb-9ee6-6a3d1df75148" providerId="ADAL" clId="{029AE2EE-7FF0-483B-B2CA-FCFA9322386E}" dt="2022-01-31T06:00:42.489" v="543" actId="255"/>
        <pc:sldMkLst>
          <pc:docMk/>
          <pc:sldMk cId="628727050" sldId="257"/>
        </pc:sldMkLst>
        <pc:graphicFrameChg chg="mod modGraphic">
          <ac:chgData name="Andreas Olsen Reinemo" userId="c8d2d79d-7a37-49cb-9ee6-6a3d1df75148" providerId="ADAL" clId="{029AE2EE-7FF0-483B-B2CA-FCFA9322386E}" dt="2022-01-31T06:00:42.489" v="543" actId="255"/>
          <ac:graphicFrameMkLst>
            <pc:docMk/>
            <pc:sldMk cId="628727050" sldId="257"/>
            <ac:graphicFrameMk id="2" creationId="{B92FC8BA-7994-4845-887E-EFFDE3DE1E22}"/>
          </ac:graphicFrameMkLst>
        </pc:graphicFrameChg>
        <pc:picChg chg="add del mod">
          <ac:chgData name="Andreas Olsen Reinemo" userId="c8d2d79d-7a37-49cb-9ee6-6a3d1df75148" providerId="ADAL" clId="{029AE2EE-7FF0-483B-B2CA-FCFA9322386E}" dt="2022-01-30T22:26:20.335" v="230" actId="478"/>
          <ac:picMkLst>
            <pc:docMk/>
            <pc:sldMk cId="628727050" sldId="257"/>
            <ac:picMk id="4" creationId="{9328B6A3-6446-4E4A-9AE7-DE08A611BFAA}"/>
          </ac:picMkLst>
        </pc:picChg>
        <pc:picChg chg="add mod ord">
          <ac:chgData name="Andreas Olsen Reinemo" userId="c8d2d79d-7a37-49cb-9ee6-6a3d1df75148" providerId="ADAL" clId="{029AE2EE-7FF0-483B-B2CA-FCFA9322386E}" dt="2022-01-30T22:27:46.622" v="243" actId="1076"/>
          <ac:picMkLst>
            <pc:docMk/>
            <pc:sldMk cId="628727050" sldId="257"/>
            <ac:picMk id="6" creationId="{A83AB397-1CFD-4A79-BB82-44BF03C91D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B33D-DF0A-4ECD-B498-1DF902121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58E63-3F21-41B0-904C-7D7E6087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B2CD4-0038-419D-A005-A62A1242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AA9A-54F8-45F3-ACB9-670020793845}" type="datetimeFigureOut">
              <a:rPr lang="en-DK" smtClean="0"/>
              <a:t>01/31/2022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79CE9-DFA9-4A13-94D0-106A3BD7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8747F-9295-4F08-8FCF-668E6181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5EC4-026E-4950-B2CD-02AA212D696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7689056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6BCC-6F9F-4E3E-B263-33A2874B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668B3-604E-4F4F-A1D6-F9F15D312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01BE4-7385-4AAF-BB7A-E57D56B65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AA9A-54F8-45F3-ACB9-670020793845}" type="datetimeFigureOut">
              <a:rPr lang="en-DK" smtClean="0"/>
              <a:t>01/31/2022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AF93F-5144-4BAE-A245-E7F09BD95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21024-F00E-44FA-959C-902D2F09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5EC4-026E-4950-B2CD-02AA212D696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9673483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F57AC4-A3C1-43D0-9D22-176D34B08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6511C-E4EE-4A6D-A89E-FF74E1387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B58EE-7A90-4FFA-9A9E-FC1EA10B6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AA9A-54F8-45F3-ACB9-670020793845}" type="datetimeFigureOut">
              <a:rPr lang="en-DK" smtClean="0"/>
              <a:t>01/31/2022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94FCF-0D38-4389-BB3C-172EAB38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11839-DE9D-4638-98AC-1CD9AFAD4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5EC4-026E-4950-B2CD-02AA212D696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12542928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46D42-F2E9-4BD0-8065-6E371CC4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2E835-1764-4472-BF9B-7F04D65FB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39FF9-0D34-4569-94DB-52F24EA6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AA9A-54F8-45F3-ACB9-670020793845}" type="datetimeFigureOut">
              <a:rPr lang="en-DK" smtClean="0"/>
              <a:t>01/31/2022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097B0-7E5E-4962-AEAB-251FCE372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BF273-A7F6-43C4-993C-0F2C8D1B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5EC4-026E-4950-B2CD-02AA212D696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3033067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2E73F-D94B-4561-B6EB-FDB6FA10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B0B93-698C-467E-B362-5380721C0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36819-506B-4C2E-89B4-B43BB069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AA9A-54F8-45F3-ACB9-670020793845}" type="datetimeFigureOut">
              <a:rPr lang="en-DK" smtClean="0"/>
              <a:t>01/31/2022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DB91B-BC45-4916-AF4D-E096B6DA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56D2D-89B5-4D1B-8321-B3F5640E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5EC4-026E-4950-B2CD-02AA212D696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76349025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CED0-EF1F-43D4-BA4C-3095F74F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F703-1612-479F-82C1-2B1A7EF5F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56812-87CE-4B01-B38F-27CE76DCF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44050-F099-450D-A6A2-2E525E3D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AA9A-54F8-45F3-ACB9-670020793845}" type="datetimeFigureOut">
              <a:rPr lang="en-DK" smtClean="0"/>
              <a:t>01/31/2022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70F52-7E05-45E9-8FF2-68698057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5614A-FABA-4DC4-A306-E445617E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5EC4-026E-4950-B2CD-02AA212D696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40422352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7576A-229A-42FC-A30C-14DBFA302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FA524-DB26-42FD-A9F2-9CFE13199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8AB63-94CF-4E5D-BD94-EA1848504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CFCDD-0BD2-42AB-85B4-AE86DE76A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1C955-AC2F-4EDA-8F3F-624E2B18E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69A42C-55E9-475E-8176-5477B438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AA9A-54F8-45F3-ACB9-670020793845}" type="datetimeFigureOut">
              <a:rPr lang="en-DK" smtClean="0"/>
              <a:t>01/31/2022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F470DC-EA96-4E5B-89C3-CC088506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A259D-C979-4CD7-AD87-7CEE281C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5EC4-026E-4950-B2CD-02AA212D696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6012817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955F-B195-479A-AC4E-826797AD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40D8C-C9DE-4952-806C-396ABAC4C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AA9A-54F8-45F3-ACB9-670020793845}" type="datetimeFigureOut">
              <a:rPr lang="en-DK" smtClean="0"/>
              <a:t>01/31/2022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1BAEA-0C25-4C47-8618-38E9AC0A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A0066-1265-441C-A6AB-5B33A34A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5EC4-026E-4950-B2CD-02AA212D696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5365343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CFBD3-94FE-423F-B516-5B10C87D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AA9A-54F8-45F3-ACB9-670020793845}" type="datetimeFigureOut">
              <a:rPr lang="en-DK" smtClean="0"/>
              <a:t>01/31/2022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9D18F-2951-49A8-8C96-BD28C7E3F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FD9DC-EEC4-481F-8D1C-5A5ED905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5EC4-026E-4950-B2CD-02AA212D696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72722934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0B46-B19E-46B4-924E-31484CC6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88ACF-03F1-49D5-8725-AE2DA84B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5A41F-F56F-47BA-9A6A-5D43C5876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D790C-CC01-4B35-8ECA-FB6A3FA4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AA9A-54F8-45F3-ACB9-670020793845}" type="datetimeFigureOut">
              <a:rPr lang="en-DK" smtClean="0"/>
              <a:t>01/31/2022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025DA-02C8-4850-825D-8BDAC2DA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4FAEF-4FB5-4B4E-B8D8-7B69F54B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5EC4-026E-4950-B2CD-02AA212D696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01036564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0752-3850-464E-9B56-9FC129629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4243CB-A2EF-4667-8A58-F0899D4C3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50552-DEE0-4895-B028-8C3106FF5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D408D-1A20-467A-A70A-FB57BB7EF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AA9A-54F8-45F3-ACB9-670020793845}" type="datetimeFigureOut">
              <a:rPr lang="en-DK" smtClean="0"/>
              <a:t>01/31/2022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38564-A9AA-4079-84BD-8FE9FFA9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92D94-E9F5-41B3-B25C-E26BEE7D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5EC4-026E-4950-B2CD-02AA212D696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7186592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C124CE-63C0-48E2-960E-68BB67BB7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254E2-539B-4EA2-B505-4ADBECC52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43845-D5B4-4A40-904F-806DB0A37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FAA9A-54F8-45F3-ACB9-670020793845}" type="datetimeFigureOut">
              <a:rPr lang="en-DK" smtClean="0"/>
              <a:t>01/31/2022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39BDC-BB30-4D07-A72B-4BCEF0514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97B34-88C8-4452-90DD-E4E073849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25EC4-026E-4950-B2CD-02AA212D6962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2620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024" descr="Blue sky with clouds&#10;&#10;Description automatically generated with medium confidence">
            <a:extLst>
              <a:ext uri="{FF2B5EF4-FFF2-40B4-BE49-F238E27FC236}">
                <a16:creationId xmlns:a16="http://schemas.microsoft.com/office/drawing/2014/main" id="{B974B337-08A4-4383-B0D6-2CBA79F1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29FFD9C7-67DE-435B-B681-52938748A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30245" y="5589550"/>
            <a:ext cx="2752401" cy="115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3C9F18-03C0-421F-968A-328E442B106A}"/>
              </a:ext>
            </a:extLst>
          </p:cNvPr>
          <p:cNvGrpSpPr/>
          <p:nvPr/>
        </p:nvGrpSpPr>
        <p:grpSpPr>
          <a:xfrm>
            <a:off x="321014" y="1053771"/>
            <a:ext cx="11549972" cy="3679019"/>
            <a:chOff x="-103761" y="1477258"/>
            <a:chExt cx="11549972" cy="367901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C45BBCB-B0DA-4507-BBD7-11DD078073D9}"/>
                </a:ext>
              </a:extLst>
            </p:cNvPr>
            <p:cNvSpPr txBox="1"/>
            <p:nvPr/>
          </p:nvSpPr>
          <p:spPr>
            <a:xfrm>
              <a:off x="-103761" y="2093900"/>
              <a:ext cx="11549972" cy="2554545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6000" b="1" i="0" u="none" strike="noStrike" dirty="0">
                  <a:solidFill>
                    <a:srgbClr val="FFFFFF"/>
                  </a:solidFill>
                  <a:effectLst/>
                  <a:latin typeface="Oswald" pitchFamily="2" charset="0"/>
                </a:rPr>
                <a:t>BÆREDYGTIG</a:t>
              </a:r>
              <a:endParaRPr lang="en-DK" sz="16000" dirty="0">
                <a:solidFill>
                  <a:srgbClr val="FFFFFF"/>
                </a:solidFill>
                <a:latin typeface="Oswald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A527D0D-D48F-4FC9-A6D2-ABE95DBF92F4}"/>
                </a:ext>
              </a:extLst>
            </p:cNvPr>
            <p:cNvSpPr txBox="1"/>
            <p:nvPr/>
          </p:nvSpPr>
          <p:spPr>
            <a:xfrm>
              <a:off x="1031131" y="4140614"/>
              <a:ext cx="10071371" cy="1015663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r"/>
              <a:r>
                <a:rPr lang="en-US" sz="6000" i="0" u="none" strike="noStrike" dirty="0">
                  <a:solidFill>
                    <a:srgbClr val="FFFFFF"/>
                  </a:solidFill>
                  <a:effectLst/>
                  <a:latin typeface="Oswald" pitchFamily="2" charset="0"/>
                </a:rPr>
                <a:t>UDVIKLING FOR ALLE</a:t>
              </a:r>
              <a:endParaRPr lang="en-DK" sz="6000" dirty="0">
                <a:solidFill>
                  <a:srgbClr val="FFFFFF"/>
                </a:solidFill>
                <a:latin typeface="Oswald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6066B2D-FF46-4822-B2C7-2E756404F405}"/>
                </a:ext>
              </a:extLst>
            </p:cNvPr>
            <p:cNvSpPr txBox="1"/>
            <p:nvPr/>
          </p:nvSpPr>
          <p:spPr>
            <a:xfrm>
              <a:off x="256162" y="1477258"/>
              <a:ext cx="9734146" cy="1015663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rgbClr val="FFFFFF"/>
                  </a:solidFill>
                  <a:latin typeface="Oswald" pitchFamily="2" charset="0"/>
                </a:rPr>
                <a:t>IMT </a:t>
              </a:r>
              <a:r>
                <a:rPr lang="en-US" sz="6000" i="0" u="none" strike="noStrike" dirty="0">
                  <a:solidFill>
                    <a:srgbClr val="FFFFFF"/>
                  </a:solidFill>
                  <a:effectLst/>
                  <a:latin typeface="Oswald" pitchFamily="2" charset="0"/>
                </a:rPr>
                <a:t>TEMADAG</a:t>
              </a:r>
              <a:endParaRPr lang="en-DK" sz="6000" dirty="0">
                <a:solidFill>
                  <a:srgbClr val="FFFFFF"/>
                </a:solidFill>
                <a:latin typeface="Oswald" pitchFamily="2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EEA9F769-6F51-4226-B9D8-84618ADA4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7925" y="5589550"/>
            <a:ext cx="1159641" cy="115964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CB5F4F5-1CAB-4399-B67A-934047029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3164" y="5589550"/>
            <a:ext cx="1159641" cy="115964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700AAB8-1206-4086-9073-EAF5A4C446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8402" y="5589550"/>
            <a:ext cx="1159641" cy="115964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03E2203-04D2-479C-8C58-A7AF919F26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3640" y="5589550"/>
            <a:ext cx="1159641" cy="115964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23EE8A2-A59F-47E4-B050-675C5D68BD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8878" y="5589550"/>
            <a:ext cx="1159641" cy="115964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65E7A02-4D4A-4E81-9F33-F0E039222A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4116" y="5589550"/>
            <a:ext cx="1159641" cy="1159641"/>
          </a:xfrm>
          <a:prstGeom prst="rect">
            <a:avLst/>
          </a:prstGeom>
        </p:spPr>
      </p:pic>
      <p:pic>
        <p:nvPicPr>
          <p:cNvPr id="74" name="Picture 73" descr="Icon&#10;&#10;Description automatically generated with medium confidence">
            <a:extLst>
              <a:ext uri="{FF2B5EF4-FFF2-40B4-BE49-F238E27FC236}">
                <a16:creationId xmlns:a16="http://schemas.microsoft.com/office/drawing/2014/main" id="{30CF31E2-3BC7-4D67-B20E-091375ABE4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4" y="5589549"/>
            <a:ext cx="1159641" cy="115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10014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8687A1D-5D53-45DD-95DC-77328215C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07241A-D6D0-4035-8E4F-DE200157FB82}"/>
              </a:ext>
            </a:extLst>
          </p:cNvPr>
          <p:cNvSpPr txBox="1"/>
          <p:nvPr/>
        </p:nvSpPr>
        <p:spPr>
          <a:xfrm>
            <a:off x="573932" y="379208"/>
            <a:ext cx="11455158" cy="1015663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6000" b="1" i="0" u="none" strike="noStrike" dirty="0">
                <a:solidFill>
                  <a:srgbClr val="FFFFFF"/>
                </a:solidFill>
                <a:effectLst/>
                <a:latin typeface="Oswald" pitchFamily="2" charset="0"/>
              </a:rPr>
              <a:t>GÆLDENDE RESTRIKTIONER</a:t>
            </a:r>
            <a:endParaRPr lang="en-DK" sz="6000" dirty="0">
              <a:solidFill>
                <a:srgbClr val="FFFFFF"/>
              </a:solidFill>
              <a:latin typeface="Oswald" pitchFamily="2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5195172-100F-43EB-AA27-CD157BF57151}"/>
              </a:ext>
            </a:extLst>
          </p:cNvPr>
          <p:cNvGrpSpPr/>
          <p:nvPr/>
        </p:nvGrpSpPr>
        <p:grpSpPr>
          <a:xfrm>
            <a:off x="109353" y="6248830"/>
            <a:ext cx="11973293" cy="506156"/>
            <a:chOff x="109353" y="6248830"/>
            <a:chExt cx="11973293" cy="50615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4F9255-F93A-4D32-A6CA-D34A79FD6432}"/>
                </a:ext>
              </a:extLst>
            </p:cNvPr>
            <p:cNvSpPr txBox="1"/>
            <p:nvPr/>
          </p:nvSpPr>
          <p:spPr>
            <a:xfrm>
              <a:off x="109353" y="6385654"/>
              <a:ext cx="60943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b="1" dirty="0">
                  <a:solidFill>
                    <a:srgbClr val="FFFFFF"/>
                  </a:solidFill>
                  <a:latin typeface="Oswald" pitchFamily="2" charset="0"/>
                </a:rPr>
                <a:t>IMT TEMADAG </a:t>
              </a:r>
              <a:r>
                <a:rPr lang="da-DK" dirty="0">
                  <a:solidFill>
                    <a:srgbClr val="FFFFFF"/>
                  </a:solidFill>
                  <a:latin typeface="Oswald" pitchFamily="2" charset="0"/>
                </a:rPr>
                <a:t>BÆREDYGTIG UDVIKLING FOR ALLE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752F0CA-D104-4B90-A3D2-C16600602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95043" y="6248830"/>
              <a:ext cx="1187603" cy="500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2442215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indow&#10;&#10;Description automatically generated">
            <a:extLst>
              <a:ext uri="{FF2B5EF4-FFF2-40B4-BE49-F238E27FC236}">
                <a16:creationId xmlns:a16="http://schemas.microsoft.com/office/drawing/2014/main" id="{A83AB397-1CFD-4A79-BB82-44BF03C91D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21" y="-628650"/>
            <a:ext cx="10477311" cy="104773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07241A-D6D0-4035-8E4F-DE200157FB82}"/>
              </a:ext>
            </a:extLst>
          </p:cNvPr>
          <p:cNvSpPr txBox="1"/>
          <p:nvPr/>
        </p:nvSpPr>
        <p:spPr>
          <a:xfrm>
            <a:off x="573930" y="379208"/>
            <a:ext cx="11455159" cy="1015663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6000" b="1" i="0" u="none" strike="noStrike" dirty="0">
                <a:solidFill>
                  <a:srgbClr val="000000"/>
                </a:solidFill>
                <a:effectLst/>
                <a:latin typeface="Oswald" pitchFamily="2" charset="0"/>
              </a:rPr>
              <a:t>PROGRAM FOR TEMADAGEN</a:t>
            </a:r>
            <a:endParaRPr lang="en-DK" sz="6000" dirty="0">
              <a:latin typeface="Oswald" pitchFamily="2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92FC8BA-7994-4845-887E-EFFDE3DE1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957859"/>
              </p:ext>
            </p:extLst>
          </p:nvPr>
        </p:nvGraphicFramePr>
        <p:xfrm>
          <a:off x="573931" y="1352971"/>
          <a:ext cx="11125262" cy="4828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1762">
                  <a:extLst>
                    <a:ext uri="{9D8B030D-6E8A-4147-A177-3AD203B41FA5}">
                      <a16:colId xmlns:a16="http://schemas.microsoft.com/office/drawing/2014/main" val="2485877609"/>
                    </a:ext>
                  </a:extLst>
                </a:gridCol>
                <a:gridCol w="10263500">
                  <a:extLst>
                    <a:ext uri="{9D8B030D-6E8A-4147-A177-3AD203B41FA5}">
                      <a16:colId xmlns:a16="http://schemas.microsoft.com/office/drawing/2014/main" val="1183632719"/>
                    </a:ext>
                  </a:extLst>
                </a:gridCol>
              </a:tblGrid>
              <a:tr h="43897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9.00-9.15</a:t>
                      </a:r>
                      <a:endParaRPr lang="en-DK" sz="1200" b="0" dirty="0">
                        <a:latin typeface="Oswald" pitchFamily="2" charset="0"/>
                      </a:endParaRPr>
                    </a:p>
                  </a:txBody>
                  <a:tcPr marL="72000" marR="72000" marT="360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50" b="1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VELKOMST</a:t>
                      </a:r>
                      <a:r>
                        <a:rPr lang="en-US" sz="2000" b="1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  </a:t>
                      </a:r>
                      <a:r>
                        <a:rPr kumimoji="0" lang="en-US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itchFamily="2" charset="0"/>
                          <a:ea typeface="+mn-ea"/>
                          <a:cs typeface="+mn-cs"/>
                        </a:rPr>
                        <a:t>VED DEKAN ANDREAS DE NEERGAARD</a:t>
                      </a:r>
                      <a:endParaRPr kumimoji="0" lang="en-DK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swald" pitchFamily="2" charset="0"/>
                        <a:ea typeface="+mn-ea"/>
                        <a:cs typeface="+mn-cs"/>
                      </a:endParaRPr>
                    </a:p>
                  </a:txBody>
                  <a:tcPr marL="72000" marR="36000" marT="360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6690344"/>
                  </a:ext>
                </a:extLst>
              </a:tr>
              <a:tr h="438978"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9.15-10.15</a:t>
                      </a:r>
                      <a:endParaRPr lang="en-DK" sz="1200" b="0" dirty="0"/>
                    </a:p>
                  </a:txBody>
                  <a:tcPr marL="72000" marR="72000" marT="360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50" b="1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FN’S 17 VERDENSMÅL – HVORDAN KAN DE ÆNDRE VERDEN?</a:t>
                      </a:r>
                      <a:r>
                        <a:rPr kumimoji="0" lang="en-US" sz="1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itchFamily="2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itchFamily="2" charset="0"/>
                          <a:ea typeface="+mn-ea"/>
                          <a:cs typeface="+mn-cs"/>
                        </a:rPr>
                        <a:t>VED JESPER THEILGAARD, METEOROLOG OG KLIMAEKSPERT</a:t>
                      </a:r>
                      <a:endParaRPr kumimoji="0" lang="en-DK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swald" pitchFamily="2" charset="0"/>
                        <a:ea typeface="+mn-ea"/>
                        <a:cs typeface="+mn-cs"/>
                      </a:endParaRPr>
                    </a:p>
                  </a:txBody>
                  <a:tcPr marL="72000" marR="36000" marT="360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3194981"/>
                  </a:ext>
                </a:extLst>
              </a:tr>
              <a:tr h="438978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Oswald" pitchFamily="2" charset="0"/>
                        </a:rPr>
                        <a:t>10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.15-10.30</a:t>
                      </a:r>
                      <a:endParaRPr lang="en-DK" sz="1200" b="0" dirty="0"/>
                    </a:p>
                  </a:txBody>
                  <a:tcPr marL="72000" marR="72000" marT="360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950" b="1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PAUSE </a:t>
                      </a:r>
                      <a:r>
                        <a:rPr lang="en-US" sz="2000" b="1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 </a:t>
                      </a:r>
                      <a:r>
                        <a:rPr kumimoji="0" lang="en-US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itchFamily="2" charset="0"/>
                          <a:ea typeface="+mn-ea"/>
                          <a:cs typeface="+mn-cs"/>
                        </a:rPr>
                        <a:t>KORT KAFFEPAUSE</a:t>
                      </a:r>
                      <a:endParaRPr lang="en-DK" sz="1250" spc="-120" baseline="0" dirty="0"/>
                    </a:p>
                  </a:txBody>
                  <a:tcPr marL="72000" marR="36000" marT="360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4814879"/>
                  </a:ext>
                </a:extLst>
              </a:tr>
              <a:tr h="438978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Oswald" pitchFamily="2" charset="0"/>
                        </a:rPr>
                        <a:t>10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.30-11.00</a:t>
                      </a:r>
                      <a:endParaRPr lang="en-DK" sz="1200" b="0" dirty="0"/>
                    </a:p>
                  </a:txBody>
                  <a:tcPr marL="72000" marR="72000" marT="360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50" b="1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RUC'S VERDENSMÅLSPORTAL  </a:t>
                      </a:r>
                      <a:r>
                        <a:rPr kumimoji="0" lang="en-US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itchFamily="2" charset="0"/>
                          <a:ea typeface="+mn-ea"/>
                          <a:cs typeface="+mn-cs"/>
                        </a:rPr>
                        <a:t>VED ESBERN HOLMES, RUC</a:t>
                      </a:r>
                      <a:endParaRPr lang="en-DK" sz="1250" spc="-120" baseline="0" dirty="0">
                        <a:latin typeface="Oswald" pitchFamily="2" charset="0"/>
                      </a:endParaRPr>
                    </a:p>
                  </a:txBody>
                  <a:tcPr marL="72000" marR="36000" marT="360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9439640"/>
                  </a:ext>
                </a:extLst>
              </a:tr>
              <a:tr h="438978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Oswald" pitchFamily="2" charset="0"/>
                        </a:rPr>
                        <a:t>11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.00-11.30</a:t>
                      </a:r>
                      <a:endParaRPr lang="en-DK" sz="1200" b="0" dirty="0"/>
                    </a:p>
                  </a:txBody>
                  <a:tcPr marL="72000" marR="72000" marT="360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950" b="1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FROKOSTPAUSE I KLYNGERNE  </a:t>
                      </a:r>
                      <a:r>
                        <a:rPr kumimoji="0" lang="da-DK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itchFamily="2" charset="0"/>
                          <a:ea typeface="+mn-ea"/>
                          <a:cs typeface="+mn-cs"/>
                        </a:rPr>
                        <a:t>SANDWICH OG VAND I KLYNGERNE</a:t>
                      </a:r>
                      <a:endParaRPr lang="en-DK" sz="1250" spc="-120" baseline="0" dirty="0">
                        <a:latin typeface="Oswald" pitchFamily="2" charset="0"/>
                      </a:endParaRPr>
                    </a:p>
                  </a:txBody>
                  <a:tcPr marL="72000" marR="36000" marT="360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089959"/>
                  </a:ext>
                </a:extLst>
              </a:tr>
              <a:tr h="438978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Oswald" pitchFamily="2" charset="0"/>
                        </a:rPr>
                        <a:t>11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.30-13.30</a:t>
                      </a:r>
                      <a:endParaRPr lang="en-DK" sz="1200" b="0" dirty="0"/>
                    </a:p>
                  </a:txBody>
                  <a:tcPr marL="72000" marR="72000" marT="360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50" b="1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PARALELLE KLYNGER  </a:t>
                      </a:r>
                      <a:r>
                        <a:rPr kumimoji="0" lang="da-DK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itchFamily="2" charset="0"/>
                          <a:ea typeface="+mn-ea"/>
                          <a:cs typeface="+mn-cs"/>
                        </a:rPr>
                        <a:t>MED DIAGLOG OM FN'S VERDENSMÅL</a:t>
                      </a:r>
                      <a:endParaRPr lang="en-DK" sz="1250" spc="-120" baseline="0" dirty="0">
                        <a:latin typeface="Oswald" pitchFamily="2" charset="0"/>
                      </a:endParaRPr>
                    </a:p>
                  </a:txBody>
                  <a:tcPr marL="72000" marR="36000" marT="360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4975032"/>
                  </a:ext>
                </a:extLst>
              </a:tr>
              <a:tr h="438978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Oswald" pitchFamily="2" charset="0"/>
                        </a:rPr>
                        <a:t>13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.30-13.45</a:t>
                      </a:r>
                      <a:endParaRPr lang="en-DK" sz="1200" b="0" dirty="0"/>
                    </a:p>
                  </a:txBody>
                  <a:tcPr marL="72000" marR="72000" marT="360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50" b="1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PAUSE</a:t>
                      </a:r>
                      <a:r>
                        <a:rPr lang="en-US" sz="2000" b="1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  </a:t>
                      </a:r>
                      <a:r>
                        <a:rPr kumimoji="0" lang="da-DK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itchFamily="2" charset="0"/>
                          <a:ea typeface="+mn-ea"/>
                          <a:cs typeface="+mn-cs"/>
                        </a:rPr>
                        <a:t>FIND TILBAGE TIL STOREAUDITORIUM</a:t>
                      </a:r>
                      <a:endParaRPr kumimoji="0" lang="en-DK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swald" pitchFamily="2" charset="0"/>
                        <a:ea typeface="+mn-ea"/>
                        <a:cs typeface="+mn-cs"/>
                      </a:endParaRPr>
                    </a:p>
                  </a:txBody>
                  <a:tcPr marL="72000" marR="36000" marT="360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553819"/>
                  </a:ext>
                </a:extLst>
              </a:tr>
              <a:tr h="438978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Oswald" pitchFamily="2" charset="0"/>
                        </a:rPr>
                        <a:t>13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.45-14.30</a:t>
                      </a:r>
                      <a:endParaRPr lang="en-DK" sz="1200" b="0" dirty="0"/>
                    </a:p>
                  </a:txBody>
                  <a:tcPr marL="72000" marR="72000" marT="360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50" b="1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VIRKSOMHEDSPERSPEKTIV PÅ FREMTIDENS TEKNOLOGI OG UDVIKLING  </a:t>
                      </a:r>
                      <a:r>
                        <a:rPr kumimoji="0" lang="en-US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itchFamily="2" charset="0"/>
                          <a:ea typeface="+mn-ea"/>
                          <a:cs typeface="+mn-cs"/>
                        </a:rPr>
                        <a:t>VED ANNE KIPP, NORDIC HEAD OF COMUNICATIONS, SIEMENS A/S</a:t>
                      </a:r>
                      <a:endParaRPr kumimoji="0" lang="en-DK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swald" pitchFamily="2" charset="0"/>
                        <a:ea typeface="+mn-ea"/>
                        <a:cs typeface="+mn-cs"/>
                      </a:endParaRPr>
                    </a:p>
                  </a:txBody>
                  <a:tcPr marL="72000" marR="36000" marT="360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5686189"/>
                  </a:ext>
                </a:extLst>
              </a:tr>
              <a:tr h="438978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Oswald" pitchFamily="2" charset="0"/>
                        </a:rPr>
                        <a:t>14.30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-15.15</a:t>
                      </a:r>
                      <a:endParaRPr lang="en-DK" sz="1200" b="0" dirty="0"/>
                    </a:p>
                  </a:txBody>
                  <a:tcPr marL="72000" marR="72000" marT="360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900" b="1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DELTAGERDREVET DEMOKRATI SOM FORUDSÆTNING FOR BÆREDYGTIG UDVIKLING</a:t>
                      </a:r>
                      <a:r>
                        <a:rPr lang="da-DK" sz="2000" b="1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  </a:t>
                      </a:r>
                      <a:r>
                        <a:rPr kumimoji="0" lang="en-US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itchFamily="2" charset="0"/>
                          <a:ea typeface="+mn-ea"/>
                          <a:cs typeface="+mn-cs"/>
                        </a:rPr>
                        <a:t>VED ZAKIA ELVANG, WE DO DEMOCRACY</a:t>
                      </a:r>
                      <a:endParaRPr lang="en-DK" sz="1250" spc="-120" baseline="0" dirty="0">
                        <a:latin typeface="Oswald" pitchFamily="2" charset="0"/>
                      </a:endParaRPr>
                    </a:p>
                  </a:txBody>
                  <a:tcPr marL="72000" marR="36000" marT="360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745286"/>
                  </a:ext>
                </a:extLst>
              </a:tr>
              <a:tr h="438978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Oswald" pitchFamily="2" charset="0"/>
                        </a:rPr>
                        <a:t>15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.15-15.30</a:t>
                      </a:r>
                      <a:endParaRPr lang="en-DK" sz="1200" b="0" dirty="0"/>
                    </a:p>
                  </a:txBody>
                  <a:tcPr marL="72000" marR="72000" marT="360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AFRUNDING, PERSPEKTIV OG TAK FOR I DAG </a:t>
                      </a:r>
                      <a:r>
                        <a:rPr lang="en-US" sz="2000" b="1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Oswald" pitchFamily="2" charset="0"/>
                        </a:rPr>
                        <a:t> </a:t>
                      </a:r>
                      <a:r>
                        <a:rPr kumimoji="0" lang="en-US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itchFamily="2" charset="0"/>
                          <a:ea typeface="+mn-ea"/>
                          <a:cs typeface="+mn-cs"/>
                        </a:rPr>
                        <a:t>VED DEKAN ANDREAS DE NEERGAARD</a:t>
                      </a:r>
                      <a:endParaRPr kumimoji="0" lang="en-DK" sz="12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swald" pitchFamily="2" charset="0"/>
                        <a:ea typeface="+mn-ea"/>
                        <a:cs typeface="+mn-cs"/>
                      </a:endParaRPr>
                    </a:p>
                  </a:txBody>
                  <a:tcPr marL="72000" marR="36000" marT="360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0690163"/>
                  </a:ext>
                </a:extLst>
              </a:tr>
              <a:tr h="438978">
                <a:tc>
                  <a:txBody>
                    <a:bodyPr/>
                    <a:lstStyle/>
                    <a:p>
                      <a:pPr algn="r"/>
                      <a:endParaRPr lang="en-DK" sz="1200" dirty="0"/>
                    </a:p>
                  </a:txBody>
                  <a:tcPr marL="72000" marR="72000" marT="360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spc="-120" baseline="0" dirty="0">
                          <a:solidFill>
                            <a:srgbClr val="000000"/>
                          </a:solidFill>
                          <a:latin typeface="Oswald" pitchFamily="2" charset="0"/>
                        </a:rPr>
                        <a:t>CAFÉ OG NETWORKING</a:t>
                      </a:r>
                      <a:endParaRPr lang="en-DK" sz="1900" spc="-120" baseline="0" dirty="0">
                        <a:latin typeface="Oswald" pitchFamily="2" charset="0"/>
                      </a:endParaRPr>
                    </a:p>
                  </a:txBody>
                  <a:tcPr marL="72000" marR="36000" marT="360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227446"/>
                  </a:ext>
                </a:extLst>
              </a:tr>
            </a:tbl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B65E5870-71B1-43BF-BD74-160F02400B09}"/>
              </a:ext>
            </a:extLst>
          </p:cNvPr>
          <p:cNvGrpSpPr/>
          <p:nvPr/>
        </p:nvGrpSpPr>
        <p:grpSpPr>
          <a:xfrm>
            <a:off x="109353" y="6248830"/>
            <a:ext cx="11973294" cy="506156"/>
            <a:chOff x="109353" y="6248830"/>
            <a:chExt cx="11973294" cy="50615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2EC7AA1-D768-40B2-85CE-153BDA5A36B4}"/>
                </a:ext>
              </a:extLst>
            </p:cNvPr>
            <p:cNvSpPr txBox="1"/>
            <p:nvPr/>
          </p:nvSpPr>
          <p:spPr>
            <a:xfrm>
              <a:off x="109353" y="6385654"/>
              <a:ext cx="60943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b="1" dirty="0">
                  <a:latin typeface="Oswald" pitchFamily="2" charset="0"/>
                </a:rPr>
                <a:t>IMT TEMADAG </a:t>
              </a:r>
              <a:r>
                <a:rPr lang="da-DK" dirty="0">
                  <a:latin typeface="Oswald" pitchFamily="2" charset="0"/>
                </a:rPr>
                <a:t>BÆREDYGTIG UDVIKLING FOR ALLE</a:t>
              </a:r>
            </a:p>
          </p:txBody>
        </p:sp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867E2102-F9FF-4959-AF4C-F0919CB95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5043" y="6248830"/>
              <a:ext cx="1187604" cy="500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8727050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A picture containing indoor&#10;&#10;Description automatically generated">
            <a:extLst>
              <a:ext uri="{FF2B5EF4-FFF2-40B4-BE49-F238E27FC236}">
                <a16:creationId xmlns:a16="http://schemas.microsoft.com/office/drawing/2014/main" id="{8ACEC637-B9AD-4045-AE55-F23F6E2F4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7759F0C-0318-4EBA-B4AE-D6DFB16FDA2E}"/>
              </a:ext>
            </a:extLst>
          </p:cNvPr>
          <p:cNvGrpSpPr/>
          <p:nvPr/>
        </p:nvGrpSpPr>
        <p:grpSpPr>
          <a:xfrm>
            <a:off x="1031132" y="2594037"/>
            <a:ext cx="10129736" cy="2331407"/>
            <a:chOff x="1031132" y="2188552"/>
            <a:chExt cx="10129736" cy="233140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07AFE25-C64A-413E-9E47-CE765F8557DD}"/>
                </a:ext>
              </a:extLst>
            </p:cNvPr>
            <p:cNvSpPr txBox="1"/>
            <p:nvPr/>
          </p:nvSpPr>
          <p:spPr>
            <a:xfrm>
              <a:off x="1031132" y="2188552"/>
              <a:ext cx="10129736" cy="1938992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2000" b="1" i="0" u="none" strike="noStrike" dirty="0">
                  <a:solidFill>
                    <a:srgbClr val="000000"/>
                  </a:solidFill>
                  <a:effectLst/>
                  <a:latin typeface="Oswald" pitchFamily="2" charset="0"/>
                </a:rPr>
                <a:t>KAFFEPAUSE</a:t>
              </a:r>
              <a:endParaRPr lang="en-DK" sz="12000" dirty="0">
                <a:latin typeface="Oswald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E3EB15C-51D4-4FA0-8A04-8EF365CF869B}"/>
                </a:ext>
              </a:extLst>
            </p:cNvPr>
            <p:cNvSpPr txBox="1"/>
            <p:nvPr/>
          </p:nvSpPr>
          <p:spPr>
            <a:xfrm>
              <a:off x="1031132" y="3735129"/>
              <a:ext cx="10129736" cy="784830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4500" b="1" i="0" u="none" strike="noStrike" dirty="0">
                  <a:solidFill>
                    <a:srgbClr val="000000"/>
                  </a:solidFill>
                  <a:effectLst/>
                  <a:latin typeface="Oswald" pitchFamily="2" charset="0"/>
                </a:rPr>
                <a:t>KAFFE OG TE I FOYER’EN</a:t>
              </a:r>
              <a:endParaRPr lang="en-DK" sz="4500" dirty="0">
                <a:latin typeface="Oswald" pitchFamily="2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A2FFE39-4EEB-4780-9030-A3A4D8C336A3}"/>
              </a:ext>
            </a:extLst>
          </p:cNvPr>
          <p:cNvGrpSpPr/>
          <p:nvPr/>
        </p:nvGrpSpPr>
        <p:grpSpPr>
          <a:xfrm>
            <a:off x="109353" y="6248830"/>
            <a:ext cx="11973294" cy="506156"/>
            <a:chOff x="109353" y="6248830"/>
            <a:chExt cx="11973294" cy="50615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7B44911-DE61-4ADE-B33D-B487EC8EEBF5}"/>
                </a:ext>
              </a:extLst>
            </p:cNvPr>
            <p:cNvSpPr txBox="1"/>
            <p:nvPr/>
          </p:nvSpPr>
          <p:spPr>
            <a:xfrm>
              <a:off x="109353" y="6385654"/>
              <a:ext cx="60943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b="1" dirty="0">
                  <a:latin typeface="Oswald" pitchFamily="2" charset="0"/>
                </a:rPr>
                <a:t>IMT TEMADAG </a:t>
              </a:r>
              <a:r>
                <a:rPr lang="da-DK" dirty="0">
                  <a:latin typeface="Oswald" pitchFamily="2" charset="0"/>
                </a:rPr>
                <a:t>BÆREDYGTIG UDVIKLING FOR ALLE</a:t>
              </a:r>
            </a:p>
          </p:txBody>
        </p:sp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91C284B5-A735-4DB9-B39C-1612E8FC9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5043" y="6248830"/>
              <a:ext cx="1187604" cy="500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1714408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8721F98-9D87-456D-8BE6-602A15EEC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19C813-191C-4BFA-9A8D-A4EC235B114F}"/>
              </a:ext>
            </a:extLst>
          </p:cNvPr>
          <p:cNvSpPr txBox="1"/>
          <p:nvPr/>
        </p:nvSpPr>
        <p:spPr>
          <a:xfrm>
            <a:off x="573930" y="379208"/>
            <a:ext cx="11455159" cy="1015663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6000" b="1" i="0" u="none" strike="noStrike" dirty="0">
                <a:solidFill>
                  <a:srgbClr val="000000"/>
                </a:solidFill>
                <a:effectLst/>
                <a:latin typeface="Oswald" pitchFamily="2" charset="0"/>
              </a:rPr>
              <a:t>TEMADAGENS KLYNGER</a:t>
            </a:r>
            <a:endParaRPr lang="en-DK" sz="6000" dirty="0">
              <a:latin typeface="Oswald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C9DC9E-BC86-429D-92BA-9F7E0825198B}"/>
              </a:ext>
            </a:extLst>
          </p:cNvPr>
          <p:cNvGrpSpPr/>
          <p:nvPr/>
        </p:nvGrpSpPr>
        <p:grpSpPr>
          <a:xfrm>
            <a:off x="109353" y="6248830"/>
            <a:ext cx="11973294" cy="506156"/>
            <a:chOff x="109353" y="6248830"/>
            <a:chExt cx="11973294" cy="5061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EA90B0-C099-4B32-B6FB-B638EEC8108B}"/>
                </a:ext>
              </a:extLst>
            </p:cNvPr>
            <p:cNvSpPr txBox="1"/>
            <p:nvPr/>
          </p:nvSpPr>
          <p:spPr>
            <a:xfrm>
              <a:off x="109353" y="6385654"/>
              <a:ext cx="60943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b="1" dirty="0">
                  <a:latin typeface="Oswald" pitchFamily="2" charset="0"/>
                </a:rPr>
                <a:t>IMT TEMADAG </a:t>
              </a:r>
              <a:r>
                <a:rPr lang="da-DK" dirty="0">
                  <a:latin typeface="Oswald" pitchFamily="2" charset="0"/>
                </a:rPr>
                <a:t>BÆREDYGTIG UDVIKLING FOR ALLE</a:t>
              </a: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A8F402A-0251-45FC-A31F-4B2C18C46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5043" y="6248830"/>
              <a:ext cx="1187604" cy="500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4843733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024" descr="Blue sky with clouds&#10;&#10;Description automatically generated with medium confidence">
            <a:extLst>
              <a:ext uri="{FF2B5EF4-FFF2-40B4-BE49-F238E27FC236}">
                <a16:creationId xmlns:a16="http://schemas.microsoft.com/office/drawing/2014/main" id="{B974B337-08A4-4383-B0D6-2CBA79F1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29FFD9C7-67DE-435B-B681-52938748A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30245" y="5589550"/>
            <a:ext cx="2752401" cy="115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3C9F18-03C0-421F-968A-328E442B106A}"/>
              </a:ext>
            </a:extLst>
          </p:cNvPr>
          <p:cNvGrpSpPr/>
          <p:nvPr/>
        </p:nvGrpSpPr>
        <p:grpSpPr>
          <a:xfrm>
            <a:off x="2029838" y="1041353"/>
            <a:ext cx="8132324" cy="3733050"/>
            <a:chOff x="1605063" y="1423227"/>
            <a:chExt cx="8132324" cy="373305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C45BBCB-B0DA-4507-BBD7-11DD078073D9}"/>
                </a:ext>
              </a:extLst>
            </p:cNvPr>
            <p:cNvSpPr txBox="1"/>
            <p:nvPr/>
          </p:nvSpPr>
          <p:spPr>
            <a:xfrm>
              <a:off x="1605063" y="2093900"/>
              <a:ext cx="8132324" cy="2554545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6000" b="1" i="0" u="none" strike="noStrike" dirty="0">
                  <a:solidFill>
                    <a:srgbClr val="FFFFFF"/>
                  </a:solidFill>
                  <a:effectLst/>
                  <a:latin typeface="Oswald" pitchFamily="2" charset="0"/>
                </a:rPr>
                <a:t>TEMADAG</a:t>
              </a:r>
              <a:endParaRPr lang="en-DK" sz="16000" dirty="0">
                <a:solidFill>
                  <a:srgbClr val="FFFFFF"/>
                </a:solidFill>
                <a:latin typeface="Oswald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A527D0D-D48F-4FC9-A6D2-ABE95DBF92F4}"/>
                </a:ext>
              </a:extLst>
            </p:cNvPr>
            <p:cNvSpPr txBox="1"/>
            <p:nvPr/>
          </p:nvSpPr>
          <p:spPr>
            <a:xfrm>
              <a:off x="1614855" y="4140614"/>
              <a:ext cx="8018771" cy="1015663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r"/>
              <a:r>
                <a:rPr lang="en-US" sz="6000" i="0" u="none" strike="noStrike" dirty="0">
                  <a:solidFill>
                    <a:srgbClr val="FFFFFF"/>
                  </a:solidFill>
                  <a:effectLst/>
                  <a:latin typeface="Oswald" pitchFamily="2" charset="0"/>
                </a:rPr>
                <a:t>3. JUNI 2022</a:t>
              </a:r>
              <a:endParaRPr lang="en-DK" sz="6000" dirty="0">
                <a:solidFill>
                  <a:srgbClr val="FFFFFF"/>
                </a:solidFill>
                <a:latin typeface="Oswald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6066B2D-FF46-4822-B2C7-2E756404F405}"/>
                </a:ext>
              </a:extLst>
            </p:cNvPr>
            <p:cNvSpPr txBox="1"/>
            <p:nvPr/>
          </p:nvSpPr>
          <p:spPr>
            <a:xfrm>
              <a:off x="1614857" y="1423227"/>
              <a:ext cx="8018770" cy="1015663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6000" i="0" u="none" strike="noStrike" dirty="0">
                  <a:solidFill>
                    <a:srgbClr val="FFFFFF"/>
                  </a:solidFill>
                  <a:effectLst/>
                  <a:latin typeface="Oswald" pitchFamily="2" charset="0"/>
                </a:rPr>
                <a:t>NÆSTE</a:t>
              </a:r>
              <a:endParaRPr lang="en-DK" sz="6000" dirty="0">
                <a:solidFill>
                  <a:srgbClr val="FFFFFF"/>
                </a:solidFill>
                <a:latin typeface="Oswald" pitchFamily="2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EEA9F769-6F51-4226-B9D8-84618ADA4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7925" y="5589550"/>
            <a:ext cx="1159641" cy="115964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CB5F4F5-1CAB-4399-B67A-934047029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3164" y="5589550"/>
            <a:ext cx="1159641" cy="115964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700AAB8-1206-4086-9073-EAF5A4C446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8402" y="5589550"/>
            <a:ext cx="1159641" cy="115964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03E2203-04D2-479C-8C58-A7AF919F26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3640" y="5589550"/>
            <a:ext cx="1159641" cy="115964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23EE8A2-A59F-47E4-B050-675C5D68BD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8878" y="5589550"/>
            <a:ext cx="1159641" cy="115964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65E7A02-4D4A-4E81-9F33-F0E039222A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4116" y="5589550"/>
            <a:ext cx="1159641" cy="1159641"/>
          </a:xfrm>
          <a:prstGeom prst="rect">
            <a:avLst/>
          </a:prstGeom>
        </p:spPr>
      </p:pic>
      <p:pic>
        <p:nvPicPr>
          <p:cNvPr id="74" name="Picture 73" descr="Icon&#10;&#10;Description automatically generated with medium confidence">
            <a:extLst>
              <a:ext uri="{FF2B5EF4-FFF2-40B4-BE49-F238E27FC236}">
                <a16:creationId xmlns:a16="http://schemas.microsoft.com/office/drawing/2014/main" id="{30CF31E2-3BC7-4D67-B20E-091375ABE4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4" y="5589549"/>
            <a:ext cx="1159641" cy="115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42490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161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Oswald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Olsen Reinemo</dc:creator>
  <cp:lastModifiedBy>Andreas Olsen Reinemo</cp:lastModifiedBy>
  <cp:revision>1</cp:revision>
  <cp:lastPrinted>2022-01-31T07:04:31Z</cp:lastPrinted>
  <dcterms:created xsi:type="dcterms:W3CDTF">2022-01-30T18:44:09Z</dcterms:created>
  <dcterms:modified xsi:type="dcterms:W3CDTF">2022-01-31T07:11:06Z</dcterms:modified>
</cp:coreProperties>
</file>