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71" r:id="rId9"/>
    <p:sldId id="263" r:id="rId10"/>
    <p:sldId id="267" r:id="rId11"/>
    <p:sldId id="264" r:id="rId12"/>
    <p:sldId id="268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/>
    <p:restoredTop sz="94694"/>
  </p:normalViewPr>
  <p:slideViewPr>
    <p:cSldViewPr snapToGrid="0" snapToObjects="1">
      <p:cViewPr>
        <p:scale>
          <a:sx n="101" d="100"/>
          <a:sy n="101" d="100"/>
        </p:scale>
        <p:origin x="16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5CEC8-4183-482B-AACD-378C777881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3C963FA7-61E4-4F0D-9725-5925AE377DB8}">
      <dgm:prSet/>
      <dgm:spPr/>
      <dgm:t>
        <a:bodyPr/>
        <a:lstStyle/>
        <a:p>
          <a:pPr>
            <a:defRPr cap="all"/>
          </a:pPr>
          <a:r>
            <a:rPr lang="da-DK"/>
            <a:t>Introduktion til energisystemer</a:t>
          </a:r>
          <a:endParaRPr lang="en-US"/>
        </a:p>
      </dgm:t>
    </dgm:pt>
    <dgm:pt modelId="{68504D51-3A81-4FDF-B3E8-2F57963180FF}" type="parTrans" cxnId="{D856A5F7-F201-405F-AF7F-7FBB637E67F9}">
      <dgm:prSet/>
      <dgm:spPr/>
      <dgm:t>
        <a:bodyPr/>
        <a:lstStyle/>
        <a:p>
          <a:endParaRPr lang="en-US"/>
        </a:p>
      </dgm:t>
    </dgm:pt>
    <dgm:pt modelId="{BBCCCFB4-0C42-45E3-AD4A-1E0C8E250C79}" type="sibTrans" cxnId="{D856A5F7-F201-405F-AF7F-7FBB637E67F9}">
      <dgm:prSet/>
      <dgm:spPr/>
      <dgm:t>
        <a:bodyPr/>
        <a:lstStyle/>
        <a:p>
          <a:endParaRPr lang="en-US"/>
        </a:p>
      </dgm:t>
    </dgm:pt>
    <dgm:pt modelId="{42087F2D-1BFA-4707-9F91-EFC9DE966BF9}">
      <dgm:prSet/>
      <dgm:spPr/>
      <dgm:t>
        <a:bodyPr/>
        <a:lstStyle/>
        <a:p>
          <a:pPr>
            <a:defRPr cap="all"/>
          </a:pPr>
          <a:r>
            <a:rPr lang="da-DK"/>
            <a:t>Øvelse – Simpelt energisystem</a:t>
          </a:r>
          <a:endParaRPr lang="en-US"/>
        </a:p>
      </dgm:t>
    </dgm:pt>
    <dgm:pt modelId="{3A20E922-6258-4953-8952-64B1E135E6C6}" type="parTrans" cxnId="{DEA15477-3504-4D18-BB8E-C7FB1BEF857B}">
      <dgm:prSet/>
      <dgm:spPr/>
      <dgm:t>
        <a:bodyPr/>
        <a:lstStyle/>
        <a:p>
          <a:endParaRPr lang="en-US"/>
        </a:p>
      </dgm:t>
    </dgm:pt>
    <dgm:pt modelId="{D7234AB5-D642-4BFF-8FFD-561D4DBC03FC}" type="sibTrans" cxnId="{DEA15477-3504-4D18-BB8E-C7FB1BEF857B}">
      <dgm:prSet/>
      <dgm:spPr/>
      <dgm:t>
        <a:bodyPr/>
        <a:lstStyle/>
        <a:p>
          <a:endParaRPr lang="en-US"/>
        </a:p>
      </dgm:t>
    </dgm:pt>
    <dgm:pt modelId="{F6504FB5-9661-47F0-9C20-D62F69FF6BA8}" type="pres">
      <dgm:prSet presAssocID="{3E05CEC8-4183-482B-AACD-378C777881BD}" presName="root" presStyleCnt="0">
        <dgm:presLayoutVars>
          <dgm:dir/>
          <dgm:resizeHandles val="exact"/>
        </dgm:presLayoutVars>
      </dgm:prSet>
      <dgm:spPr/>
    </dgm:pt>
    <dgm:pt modelId="{8FC2B717-E603-4460-A78F-2147CC00B2DD}" type="pres">
      <dgm:prSet presAssocID="{3C963FA7-61E4-4F0D-9725-5925AE377DB8}" presName="compNode" presStyleCnt="0"/>
      <dgm:spPr/>
    </dgm:pt>
    <dgm:pt modelId="{C4CC9353-5BB6-494C-827C-7DF2FE9FD94B}" type="pres">
      <dgm:prSet presAssocID="{3C963FA7-61E4-4F0D-9725-5925AE377DB8}" presName="iconBgRect" presStyleLbl="bgShp" presStyleIdx="0" presStyleCnt="2"/>
      <dgm:spPr/>
    </dgm:pt>
    <dgm:pt modelId="{2C259318-E375-491C-85B1-EF6A18975C37}" type="pres">
      <dgm:prSet presAssocID="{3C963FA7-61E4-4F0D-9725-5925AE377D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ærer"/>
        </a:ext>
      </dgm:extLst>
    </dgm:pt>
    <dgm:pt modelId="{E279DD42-0D36-4B94-B93F-47DAB5A38657}" type="pres">
      <dgm:prSet presAssocID="{3C963FA7-61E4-4F0D-9725-5925AE377DB8}" presName="spaceRect" presStyleCnt="0"/>
      <dgm:spPr/>
    </dgm:pt>
    <dgm:pt modelId="{3D49E3A2-6B76-46AA-A832-F4D8D179E3B2}" type="pres">
      <dgm:prSet presAssocID="{3C963FA7-61E4-4F0D-9725-5925AE377DB8}" presName="textRect" presStyleLbl="revTx" presStyleIdx="0" presStyleCnt="2">
        <dgm:presLayoutVars>
          <dgm:chMax val="1"/>
          <dgm:chPref val="1"/>
        </dgm:presLayoutVars>
      </dgm:prSet>
      <dgm:spPr/>
    </dgm:pt>
    <dgm:pt modelId="{48B9D485-3F64-4827-AA38-BCBEA2FEEB8D}" type="pres">
      <dgm:prSet presAssocID="{BBCCCFB4-0C42-45E3-AD4A-1E0C8E250C79}" presName="sibTrans" presStyleCnt="0"/>
      <dgm:spPr/>
    </dgm:pt>
    <dgm:pt modelId="{1B573D82-1666-4BB7-9C91-583EE8F9E54C}" type="pres">
      <dgm:prSet presAssocID="{42087F2D-1BFA-4707-9F91-EFC9DE966BF9}" presName="compNode" presStyleCnt="0"/>
      <dgm:spPr/>
    </dgm:pt>
    <dgm:pt modelId="{E6348A08-8C43-48AB-A5E4-B411118DB5D9}" type="pres">
      <dgm:prSet presAssocID="{42087F2D-1BFA-4707-9F91-EFC9DE966BF9}" presName="iconBgRect" presStyleLbl="bgShp" presStyleIdx="1" presStyleCnt="2"/>
      <dgm:spPr/>
    </dgm:pt>
    <dgm:pt modelId="{E5102C0E-C1E7-49B0-878D-F348F05F8FB2}" type="pres">
      <dgm:prSet presAssocID="{42087F2D-1BFA-4707-9F91-EFC9DE966B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avl"/>
        </a:ext>
      </dgm:extLst>
    </dgm:pt>
    <dgm:pt modelId="{1E8A111C-BFDC-40C1-A15E-D0D339B65BEB}" type="pres">
      <dgm:prSet presAssocID="{42087F2D-1BFA-4707-9F91-EFC9DE966BF9}" presName="spaceRect" presStyleCnt="0"/>
      <dgm:spPr/>
    </dgm:pt>
    <dgm:pt modelId="{F2DD366C-B92A-478A-B5FB-A23BDBD35ACB}" type="pres">
      <dgm:prSet presAssocID="{42087F2D-1BFA-4707-9F91-EFC9DE966BF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D1CC706-42E0-4B44-93A3-B1541A6C675F}" type="presOf" srcId="{3C963FA7-61E4-4F0D-9725-5925AE377DB8}" destId="{3D49E3A2-6B76-46AA-A832-F4D8D179E3B2}" srcOrd="0" destOrd="0" presId="urn:microsoft.com/office/officeart/2018/5/layout/IconCircleLabelList"/>
    <dgm:cxn modelId="{93E06A65-BF3D-46B3-81B4-768CA55E4324}" type="presOf" srcId="{42087F2D-1BFA-4707-9F91-EFC9DE966BF9}" destId="{F2DD366C-B92A-478A-B5FB-A23BDBD35ACB}" srcOrd="0" destOrd="0" presId="urn:microsoft.com/office/officeart/2018/5/layout/IconCircleLabelList"/>
    <dgm:cxn modelId="{F6981D73-58BF-407A-BA8B-5C28B6945AD0}" type="presOf" srcId="{3E05CEC8-4183-482B-AACD-378C777881BD}" destId="{F6504FB5-9661-47F0-9C20-D62F69FF6BA8}" srcOrd="0" destOrd="0" presId="urn:microsoft.com/office/officeart/2018/5/layout/IconCircleLabelList"/>
    <dgm:cxn modelId="{DEA15477-3504-4D18-BB8E-C7FB1BEF857B}" srcId="{3E05CEC8-4183-482B-AACD-378C777881BD}" destId="{42087F2D-1BFA-4707-9F91-EFC9DE966BF9}" srcOrd="1" destOrd="0" parTransId="{3A20E922-6258-4953-8952-64B1E135E6C6}" sibTransId="{D7234AB5-D642-4BFF-8FFD-561D4DBC03FC}"/>
    <dgm:cxn modelId="{D856A5F7-F201-405F-AF7F-7FBB637E67F9}" srcId="{3E05CEC8-4183-482B-AACD-378C777881BD}" destId="{3C963FA7-61E4-4F0D-9725-5925AE377DB8}" srcOrd="0" destOrd="0" parTransId="{68504D51-3A81-4FDF-B3E8-2F57963180FF}" sibTransId="{BBCCCFB4-0C42-45E3-AD4A-1E0C8E250C79}"/>
    <dgm:cxn modelId="{0A47224C-890D-4AAE-870D-36B30083996A}" type="presParOf" srcId="{F6504FB5-9661-47F0-9C20-D62F69FF6BA8}" destId="{8FC2B717-E603-4460-A78F-2147CC00B2DD}" srcOrd="0" destOrd="0" presId="urn:microsoft.com/office/officeart/2018/5/layout/IconCircleLabelList"/>
    <dgm:cxn modelId="{AA0A2383-F8FF-4BAD-A80F-B8C41ED4A557}" type="presParOf" srcId="{8FC2B717-E603-4460-A78F-2147CC00B2DD}" destId="{C4CC9353-5BB6-494C-827C-7DF2FE9FD94B}" srcOrd="0" destOrd="0" presId="urn:microsoft.com/office/officeart/2018/5/layout/IconCircleLabelList"/>
    <dgm:cxn modelId="{4DDBCC25-357D-48AA-B6AB-A201B8DB2675}" type="presParOf" srcId="{8FC2B717-E603-4460-A78F-2147CC00B2DD}" destId="{2C259318-E375-491C-85B1-EF6A18975C37}" srcOrd="1" destOrd="0" presId="urn:microsoft.com/office/officeart/2018/5/layout/IconCircleLabelList"/>
    <dgm:cxn modelId="{E14B8B46-D1E7-401A-88B9-30B7FBC983A4}" type="presParOf" srcId="{8FC2B717-E603-4460-A78F-2147CC00B2DD}" destId="{E279DD42-0D36-4B94-B93F-47DAB5A38657}" srcOrd="2" destOrd="0" presId="urn:microsoft.com/office/officeart/2018/5/layout/IconCircleLabelList"/>
    <dgm:cxn modelId="{57526A90-6711-47D4-B1EE-AD9BC3817CF7}" type="presParOf" srcId="{8FC2B717-E603-4460-A78F-2147CC00B2DD}" destId="{3D49E3A2-6B76-46AA-A832-F4D8D179E3B2}" srcOrd="3" destOrd="0" presId="urn:microsoft.com/office/officeart/2018/5/layout/IconCircleLabelList"/>
    <dgm:cxn modelId="{2741FDE8-12B5-4D74-8E91-D2E10F48F38A}" type="presParOf" srcId="{F6504FB5-9661-47F0-9C20-D62F69FF6BA8}" destId="{48B9D485-3F64-4827-AA38-BCBEA2FEEB8D}" srcOrd="1" destOrd="0" presId="urn:microsoft.com/office/officeart/2018/5/layout/IconCircleLabelList"/>
    <dgm:cxn modelId="{FB4BE235-5AE2-4AF0-BC85-4F618EB1974C}" type="presParOf" srcId="{F6504FB5-9661-47F0-9C20-D62F69FF6BA8}" destId="{1B573D82-1666-4BB7-9C91-583EE8F9E54C}" srcOrd="2" destOrd="0" presId="urn:microsoft.com/office/officeart/2018/5/layout/IconCircleLabelList"/>
    <dgm:cxn modelId="{A903272D-7A59-48E8-84E2-712F51A9B06E}" type="presParOf" srcId="{1B573D82-1666-4BB7-9C91-583EE8F9E54C}" destId="{E6348A08-8C43-48AB-A5E4-B411118DB5D9}" srcOrd="0" destOrd="0" presId="urn:microsoft.com/office/officeart/2018/5/layout/IconCircleLabelList"/>
    <dgm:cxn modelId="{7C36910A-F4DC-4852-BAFB-9FD9741E8F2E}" type="presParOf" srcId="{1B573D82-1666-4BB7-9C91-583EE8F9E54C}" destId="{E5102C0E-C1E7-49B0-878D-F348F05F8FB2}" srcOrd="1" destOrd="0" presId="urn:microsoft.com/office/officeart/2018/5/layout/IconCircleLabelList"/>
    <dgm:cxn modelId="{6701181E-D278-4FC6-ACBA-64DE45522EC7}" type="presParOf" srcId="{1B573D82-1666-4BB7-9C91-583EE8F9E54C}" destId="{1E8A111C-BFDC-40C1-A15E-D0D339B65BEB}" srcOrd="2" destOrd="0" presId="urn:microsoft.com/office/officeart/2018/5/layout/IconCircleLabelList"/>
    <dgm:cxn modelId="{99EC1E80-5525-437C-BC2A-44E13554F6FB}" type="presParOf" srcId="{1B573D82-1666-4BB7-9C91-583EE8F9E54C}" destId="{F2DD366C-B92A-478A-B5FB-A23BDBD35A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CBC6B4-1013-474A-8A02-356C151DD4B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9DE57F-07F2-4B37-BB63-3A39D44AC7E3}">
      <dgm:prSet/>
      <dgm:spPr/>
      <dgm:t>
        <a:bodyPr/>
        <a:lstStyle/>
        <a:p>
          <a:r>
            <a:rPr lang="da-DK"/>
            <a:t>Ressourcetræk</a:t>
          </a:r>
          <a:endParaRPr lang="en-US"/>
        </a:p>
      </dgm:t>
    </dgm:pt>
    <dgm:pt modelId="{4B1B4ED9-3163-4830-B528-9EE93109B7BF}" type="parTrans" cxnId="{A02B2B5D-307B-4F99-BDFB-B6D2D7E18EC8}">
      <dgm:prSet/>
      <dgm:spPr/>
      <dgm:t>
        <a:bodyPr/>
        <a:lstStyle/>
        <a:p>
          <a:endParaRPr lang="en-US"/>
        </a:p>
      </dgm:t>
    </dgm:pt>
    <dgm:pt modelId="{D13B8746-FAF1-45C2-90FE-9A990122997B}" type="sibTrans" cxnId="{A02B2B5D-307B-4F99-BDFB-B6D2D7E18EC8}">
      <dgm:prSet/>
      <dgm:spPr/>
      <dgm:t>
        <a:bodyPr/>
        <a:lstStyle/>
        <a:p>
          <a:endParaRPr lang="en-US"/>
        </a:p>
      </dgm:t>
    </dgm:pt>
    <dgm:pt modelId="{C53E0E81-0E6A-48BC-84CD-960475882CB6}">
      <dgm:prSet/>
      <dgm:spPr/>
      <dgm:t>
        <a:bodyPr/>
        <a:lstStyle/>
        <a:p>
          <a:r>
            <a:rPr lang="da-DK" dirty="0"/>
            <a:t>Top-Down beregning</a:t>
          </a:r>
          <a:br>
            <a:rPr lang="da-DK" dirty="0"/>
          </a:br>
          <a:r>
            <a:rPr lang="da-DK" dirty="0"/>
            <a:t>- Input</a:t>
          </a:r>
          <a:br>
            <a:rPr lang="da-DK" dirty="0"/>
          </a:br>
          <a:r>
            <a:rPr lang="da-DK" dirty="0"/>
            <a:t>- Output</a:t>
          </a:r>
          <a:br>
            <a:rPr lang="da-DK" dirty="0"/>
          </a:br>
          <a:r>
            <a:rPr lang="da-DK" dirty="0"/>
            <a:t>- Energitab</a:t>
          </a:r>
          <a:endParaRPr lang="en-US" dirty="0"/>
        </a:p>
      </dgm:t>
    </dgm:pt>
    <dgm:pt modelId="{202AFD88-6E38-4D16-A6B4-670F4F0D379E}" type="parTrans" cxnId="{42AE3FC6-336C-4F44-A427-23B228324525}">
      <dgm:prSet/>
      <dgm:spPr/>
      <dgm:t>
        <a:bodyPr/>
        <a:lstStyle/>
        <a:p>
          <a:endParaRPr lang="en-US"/>
        </a:p>
      </dgm:t>
    </dgm:pt>
    <dgm:pt modelId="{6E4C941D-517E-43C1-AB41-1482D1E24908}" type="sibTrans" cxnId="{42AE3FC6-336C-4F44-A427-23B228324525}">
      <dgm:prSet/>
      <dgm:spPr/>
      <dgm:t>
        <a:bodyPr/>
        <a:lstStyle/>
        <a:p>
          <a:endParaRPr lang="en-US"/>
        </a:p>
      </dgm:t>
    </dgm:pt>
    <dgm:pt modelId="{84E25B7F-3040-EE44-ABC6-BE52E261575D}">
      <dgm:prSet/>
      <dgm:spPr/>
      <dgm:t>
        <a:bodyPr/>
        <a:lstStyle/>
        <a:p>
          <a:r>
            <a:rPr lang="en-US" dirty="0"/>
            <a:t>Bottom-Up </a:t>
          </a:r>
          <a:r>
            <a:rPr lang="da-DK" noProof="0" dirty="0"/>
            <a:t>beregning</a:t>
          </a:r>
        </a:p>
      </dgm:t>
    </dgm:pt>
    <dgm:pt modelId="{FB7856D4-4C95-F14C-83D5-4E1B91B09BAA}" type="parTrans" cxnId="{B30E46B8-BF75-3646-A81A-324A3DA45803}">
      <dgm:prSet/>
      <dgm:spPr/>
      <dgm:t>
        <a:bodyPr/>
        <a:lstStyle/>
        <a:p>
          <a:endParaRPr lang="da-DK"/>
        </a:p>
      </dgm:t>
    </dgm:pt>
    <dgm:pt modelId="{63AECAFE-21E0-4349-8161-239952331D36}" type="sibTrans" cxnId="{B30E46B8-BF75-3646-A81A-324A3DA45803}">
      <dgm:prSet/>
      <dgm:spPr/>
      <dgm:t>
        <a:bodyPr/>
        <a:lstStyle/>
        <a:p>
          <a:endParaRPr lang="da-DK"/>
        </a:p>
      </dgm:t>
    </dgm:pt>
    <dgm:pt modelId="{6ED9A073-B9B9-6147-863F-9080D6C2BEF1}" type="pres">
      <dgm:prSet presAssocID="{E5CBC6B4-1013-474A-8A02-356C151DD4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7C57CD6-6CD2-D046-98D2-CD9900F61E5A}" type="pres">
      <dgm:prSet presAssocID="{8F9DE57F-07F2-4B37-BB63-3A39D44AC7E3}" presName="root" presStyleCnt="0"/>
      <dgm:spPr/>
    </dgm:pt>
    <dgm:pt modelId="{2701FC38-20BE-F443-A254-50B8114AD7AA}" type="pres">
      <dgm:prSet presAssocID="{8F9DE57F-07F2-4B37-BB63-3A39D44AC7E3}" presName="rootComposite" presStyleCnt="0"/>
      <dgm:spPr/>
    </dgm:pt>
    <dgm:pt modelId="{7D257458-F3ED-F047-A4E6-4077B5772F82}" type="pres">
      <dgm:prSet presAssocID="{8F9DE57F-07F2-4B37-BB63-3A39D44AC7E3}" presName="rootText" presStyleLbl="node1" presStyleIdx="0" presStyleCnt="3"/>
      <dgm:spPr/>
    </dgm:pt>
    <dgm:pt modelId="{0746200B-6D30-7847-A9F9-0CEBE3C064A2}" type="pres">
      <dgm:prSet presAssocID="{8F9DE57F-07F2-4B37-BB63-3A39D44AC7E3}" presName="rootConnector" presStyleLbl="node1" presStyleIdx="0" presStyleCnt="3"/>
      <dgm:spPr/>
    </dgm:pt>
    <dgm:pt modelId="{772F8526-97E2-A34B-B9C2-404C6C4C5CA2}" type="pres">
      <dgm:prSet presAssocID="{8F9DE57F-07F2-4B37-BB63-3A39D44AC7E3}" presName="childShape" presStyleCnt="0"/>
      <dgm:spPr/>
    </dgm:pt>
    <dgm:pt modelId="{7AB74B45-9633-CD4F-BF21-651013BE462A}" type="pres">
      <dgm:prSet presAssocID="{C53E0E81-0E6A-48BC-84CD-960475882CB6}" presName="root" presStyleCnt="0"/>
      <dgm:spPr/>
    </dgm:pt>
    <dgm:pt modelId="{DF3CB415-1ED7-8546-9F89-3651E337B7AF}" type="pres">
      <dgm:prSet presAssocID="{C53E0E81-0E6A-48BC-84CD-960475882CB6}" presName="rootComposite" presStyleCnt="0"/>
      <dgm:spPr/>
    </dgm:pt>
    <dgm:pt modelId="{296B927F-7013-3440-BAF4-921EE8627C67}" type="pres">
      <dgm:prSet presAssocID="{C53E0E81-0E6A-48BC-84CD-960475882CB6}" presName="rootText" presStyleLbl="node1" presStyleIdx="1" presStyleCnt="3"/>
      <dgm:spPr/>
    </dgm:pt>
    <dgm:pt modelId="{4DAF80FD-1227-ED46-B2F2-B9DDA2B80743}" type="pres">
      <dgm:prSet presAssocID="{C53E0E81-0E6A-48BC-84CD-960475882CB6}" presName="rootConnector" presStyleLbl="node1" presStyleIdx="1" presStyleCnt="3"/>
      <dgm:spPr/>
    </dgm:pt>
    <dgm:pt modelId="{6C25CEBE-C88F-B54A-ACE9-166A8B5FDDFC}" type="pres">
      <dgm:prSet presAssocID="{C53E0E81-0E6A-48BC-84CD-960475882CB6}" presName="childShape" presStyleCnt="0"/>
      <dgm:spPr/>
    </dgm:pt>
    <dgm:pt modelId="{0F55747D-40D0-D54C-A9AC-460440A91344}" type="pres">
      <dgm:prSet presAssocID="{84E25B7F-3040-EE44-ABC6-BE52E261575D}" presName="root" presStyleCnt="0"/>
      <dgm:spPr/>
    </dgm:pt>
    <dgm:pt modelId="{5016CF63-0697-8D4A-A1CC-0B6295D13253}" type="pres">
      <dgm:prSet presAssocID="{84E25B7F-3040-EE44-ABC6-BE52E261575D}" presName="rootComposite" presStyleCnt="0"/>
      <dgm:spPr/>
    </dgm:pt>
    <dgm:pt modelId="{5D79EB05-5E18-E040-88CC-3EB8137AF9DF}" type="pres">
      <dgm:prSet presAssocID="{84E25B7F-3040-EE44-ABC6-BE52E261575D}" presName="rootText" presStyleLbl="node1" presStyleIdx="2" presStyleCnt="3"/>
      <dgm:spPr/>
    </dgm:pt>
    <dgm:pt modelId="{B2A3A372-64E7-724F-AFAA-8230C13D5098}" type="pres">
      <dgm:prSet presAssocID="{84E25B7F-3040-EE44-ABC6-BE52E261575D}" presName="rootConnector" presStyleLbl="node1" presStyleIdx="2" presStyleCnt="3"/>
      <dgm:spPr/>
    </dgm:pt>
    <dgm:pt modelId="{C9114A94-2256-C04A-A636-7D6296013A2D}" type="pres">
      <dgm:prSet presAssocID="{84E25B7F-3040-EE44-ABC6-BE52E261575D}" presName="childShape" presStyleCnt="0"/>
      <dgm:spPr/>
    </dgm:pt>
  </dgm:ptLst>
  <dgm:cxnLst>
    <dgm:cxn modelId="{1709D90E-C53A-7E4C-975E-14EDB8B24943}" type="presOf" srcId="{8F9DE57F-07F2-4B37-BB63-3A39D44AC7E3}" destId="{7D257458-F3ED-F047-A4E6-4077B5772F82}" srcOrd="0" destOrd="0" presId="urn:microsoft.com/office/officeart/2005/8/layout/hierarchy3"/>
    <dgm:cxn modelId="{3AF81538-B22E-B44A-8900-CF65ADCD236F}" type="presOf" srcId="{E5CBC6B4-1013-474A-8A02-356C151DD4B1}" destId="{6ED9A073-B9B9-6147-863F-9080D6C2BEF1}" srcOrd="0" destOrd="0" presId="urn:microsoft.com/office/officeart/2005/8/layout/hierarchy3"/>
    <dgm:cxn modelId="{A02B2B5D-307B-4F99-BDFB-B6D2D7E18EC8}" srcId="{E5CBC6B4-1013-474A-8A02-356C151DD4B1}" destId="{8F9DE57F-07F2-4B37-BB63-3A39D44AC7E3}" srcOrd="0" destOrd="0" parTransId="{4B1B4ED9-3163-4830-B528-9EE93109B7BF}" sibTransId="{D13B8746-FAF1-45C2-90FE-9A990122997B}"/>
    <dgm:cxn modelId="{4923D75F-3798-0E40-B6D4-7471794E2B52}" type="presOf" srcId="{C53E0E81-0E6A-48BC-84CD-960475882CB6}" destId="{4DAF80FD-1227-ED46-B2F2-B9DDA2B80743}" srcOrd="1" destOrd="0" presId="urn:microsoft.com/office/officeart/2005/8/layout/hierarchy3"/>
    <dgm:cxn modelId="{A9A11467-C751-B647-9862-958FB9BE16B1}" type="presOf" srcId="{84E25B7F-3040-EE44-ABC6-BE52E261575D}" destId="{5D79EB05-5E18-E040-88CC-3EB8137AF9DF}" srcOrd="0" destOrd="0" presId="urn:microsoft.com/office/officeart/2005/8/layout/hierarchy3"/>
    <dgm:cxn modelId="{3F717498-F82D-E245-9365-F2F97A8A846A}" type="presOf" srcId="{8F9DE57F-07F2-4B37-BB63-3A39D44AC7E3}" destId="{0746200B-6D30-7847-A9F9-0CEBE3C064A2}" srcOrd="1" destOrd="0" presId="urn:microsoft.com/office/officeart/2005/8/layout/hierarchy3"/>
    <dgm:cxn modelId="{249096B7-C5D1-0C40-9040-AA87643FA003}" type="presOf" srcId="{C53E0E81-0E6A-48BC-84CD-960475882CB6}" destId="{296B927F-7013-3440-BAF4-921EE8627C67}" srcOrd="0" destOrd="0" presId="urn:microsoft.com/office/officeart/2005/8/layout/hierarchy3"/>
    <dgm:cxn modelId="{B30E46B8-BF75-3646-A81A-324A3DA45803}" srcId="{E5CBC6B4-1013-474A-8A02-356C151DD4B1}" destId="{84E25B7F-3040-EE44-ABC6-BE52E261575D}" srcOrd="2" destOrd="0" parTransId="{FB7856D4-4C95-F14C-83D5-4E1B91B09BAA}" sibTransId="{63AECAFE-21E0-4349-8161-239952331D36}"/>
    <dgm:cxn modelId="{42AE3FC6-336C-4F44-A427-23B228324525}" srcId="{E5CBC6B4-1013-474A-8A02-356C151DD4B1}" destId="{C53E0E81-0E6A-48BC-84CD-960475882CB6}" srcOrd="1" destOrd="0" parTransId="{202AFD88-6E38-4D16-A6B4-670F4F0D379E}" sibTransId="{6E4C941D-517E-43C1-AB41-1482D1E24908}"/>
    <dgm:cxn modelId="{9AFBDDE9-C9C8-AD45-ABB9-B5119E673D93}" type="presOf" srcId="{84E25B7F-3040-EE44-ABC6-BE52E261575D}" destId="{B2A3A372-64E7-724F-AFAA-8230C13D5098}" srcOrd="1" destOrd="0" presId="urn:microsoft.com/office/officeart/2005/8/layout/hierarchy3"/>
    <dgm:cxn modelId="{EE33894C-9EE6-C14E-8434-22BC31F71DF9}" type="presParOf" srcId="{6ED9A073-B9B9-6147-863F-9080D6C2BEF1}" destId="{37C57CD6-6CD2-D046-98D2-CD9900F61E5A}" srcOrd="0" destOrd="0" presId="urn:microsoft.com/office/officeart/2005/8/layout/hierarchy3"/>
    <dgm:cxn modelId="{66C8D868-4CB0-8441-A445-9E6A52A951D4}" type="presParOf" srcId="{37C57CD6-6CD2-D046-98D2-CD9900F61E5A}" destId="{2701FC38-20BE-F443-A254-50B8114AD7AA}" srcOrd="0" destOrd="0" presId="urn:microsoft.com/office/officeart/2005/8/layout/hierarchy3"/>
    <dgm:cxn modelId="{C0FC7410-8DC4-6E48-A196-B4E0395A8EC0}" type="presParOf" srcId="{2701FC38-20BE-F443-A254-50B8114AD7AA}" destId="{7D257458-F3ED-F047-A4E6-4077B5772F82}" srcOrd="0" destOrd="0" presId="urn:microsoft.com/office/officeart/2005/8/layout/hierarchy3"/>
    <dgm:cxn modelId="{AEB01CE5-32DC-3B41-8736-AE9C6930583B}" type="presParOf" srcId="{2701FC38-20BE-F443-A254-50B8114AD7AA}" destId="{0746200B-6D30-7847-A9F9-0CEBE3C064A2}" srcOrd="1" destOrd="0" presId="urn:microsoft.com/office/officeart/2005/8/layout/hierarchy3"/>
    <dgm:cxn modelId="{E339A5BB-3371-124A-BF7E-54BE7DEEBECA}" type="presParOf" srcId="{37C57CD6-6CD2-D046-98D2-CD9900F61E5A}" destId="{772F8526-97E2-A34B-B9C2-404C6C4C5CA2}" srcOrd="1" destOrd="0" presId="urn:microsoft.com/office/officeart/2005/8/layout/hierarchy3"/>
    <dgm:cxn modelId="{A617BA92-C44D-574F-9AB0-E5F3BEEF9142}" type="presParOf" srcId="{6ED9A073-B9B9-6147-863F-9080D6C2BEF1}" destId="{7AB74B45-9633-CD4F-BF21-651013BE462A}" srcOrd="1" destOrd="0" presId="urn:microsoft.com/office/officeart/2005/8/layout/hierarchy3"/>
    <dgm:cxn modelId="{6F9044A1-B4DC-B646-95D3-D64A448D6D6F}" type="presParOf" srcId="{7AB74B45-9633-CD4F-BF21-651013BE462A}" destId="{DF3CB415-1ED7-8546-9F89-3651E337B7AF}" srcOrd="0" destOrd="0" presId="urn:microsoft.com/office/officeart/2005/8/layout/hierarchy3"/>
    <dgm:cxn modelId="{3D0D5405-B67F-A74E-B492-A5E32AFC592E}" type="presParOf" srcId="{DF3CB415-1ED7-8546-9F89-3651E337B7AF}" destId="{296B927F-7013-3440-BAF4-921EE8627C67}" srcOrd="0" destOrd="0" presId="urn:microsoft.com/office/officeart/2005/8/layout/hierarchy3"/>
    <dgm:cxn modelId="{677E4B21-F3C6-6941-A95F-A3337C50852C}" type="presParOf" srcId="{DF3CB415-1ED7-8546-9F89-3651E337B7AF}" destId="{4DAF80FD-1227-ED46-B2F2-B9DDA2B80743}" srcOrd="1" destOrd="0" presId="urn:microsoft.com/office/officeart/2005/8/layout/hierarchy3"/>
    <dgm:cxn modelId="{8A7D40D6-6F0C-BF47-B702-4FCC4F24F145}" type="presParOf" srcId="{7AB74B45-9633-CD4F-BF21-651013BE462A}" destId="{6C25CEBE-C88F-B54A-ACE9-166A8B5FDDFC}" srcOrd="1" destOrd="0" presId="urn:microsoft.com/office/officeart/2005/8/layout/hierarchy3"/>
    <dgm:cxn modelId="{1F025818-627D-D84C-B286-CA59B978266F}" type="presParOf" srcId="{6ED9A073-B9B9-6147-863F-9080D6C2BEF1}" destId="{0F55747D-40D0-D54C-A9AC-460440A91344}" srcOrd="2" destOrd="0" presId="urn:microsoft.com/office/officeart/2005/8/layout/hierarchy3"/>
    <dgm:cxn modelId="{0A719F44-D625-AD44-8519-D79B7EDA1DDA}" type="presParOf" srcId="{0F55747D-40D0-D54C-A9AC-460440A91344}" destId="{5016CF63-0697-8D4A-A1CC-0B6295D13253}" srcOrd="0" destOrd="0" presId="urn:microsoft.com/office/officeart/2005/8/layout/hierarchy3"/>
    <dgm:cxn modelId="{8025B782-EB59-A14C-8D2E-11F4CED9469C}" type="presParOf" srcId="{5016CF63-0697-8D4A-A1CC-0B6295D13253}" destId="{5D79EB05-5E18-E040-88CC-3EB8137AF9DF}" srcOrd="0" destOrd="0" presId="urn:microsoft.com/office/officeart/2005/8/layout/hierarchy3"/>
    <dgm:cxn modelId="{2B1DCFAE-8ACA-8547-8242-021CAC78D865}" type="presParOf" srcId="{5016CF63-0697-8D4A-A1CC-0B6295D13253}" destId="{B2A3A372-64E7-724F-AFAA-8230C13D5098}" srcOrd="1" destOrd="0" presId="urn:microsoft.com/office/officeart/2005/8/layout/hierarchy3"/>
    <dgm:cxn modelId="{72F336EB-13FC-2548-90B2-BCEFFF1D57F2}" type="presParOf" srcId="{0F55747D-40D0-D54C-A9AC-460440A91344}" destId="{C9114A94-2256-C04A-A636-7D6296013A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57C0C-2019-47BA-8847-61A3DBBAB39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A6B15C4-32F2-490F-9A58-B4FCA9BE90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Solrød Biogasanlæg</a:t>
          </a:r>
          <a:endParaRPr lang="en-US"/>
        </a:p>
      </dgm:t>
    </dgm:pt>
    <dgm:pt modelId="{F40C6024-E43C-4B28-9DE2-7F3108F5D090}" type="parTrans" cxnId="{426D5014-4611-45D4-A1CA-CB7B17A97910}">
      <dgm:prSet/>
      <dgm:spPr/>
      <dgm:t>
        <a:bodyPr/>
        <a:lstStyle/>
        <a:p>
          <a:endParaRPr lang="en-US"/>
        </a:p>
      </dgm:t>
    </dgm:pt>
    <dgm:pt modelId="{2A5AC528-50CA-4822-B972-DBCF122CBB71}" type="sibTrans" cxnId="{426D5014-4611-45D4-A1CA-CB7B17A97910}">
      <dgm:prSet/>
      <dgm:spPr/>
      <dgm:t>
        <a:bodyPr/>
        <a:lstStyle/>
        <a:p>
          <a:endParaRPr lang="en-US"/>
        </a:p>
      </dgm:t>
    </dgm:pt>
    <dgm:pt modelId="{70F73A1C-0C98-479A-A268-15EBD156B50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HOFOR Spildevand København A/S</a:t>
          </a:r>
          <a:endParaRPr lang="en-US"/>
        </a:p>
      </dgm:t>
    </dgm:pt>
    <dgm:pt modelId="{F636EFB8-DFA4-4E1C-B095-E77BBFAEDB8D}" type="parTrans" cxnId="{85ABD99C-B5A2-401E-B454-DFBDB3933FD4}">
      <dgm:prSet/>
      <dgm:spPr/>
      <dgm:t>
        <a:bodyPr/>
        <a:lstStyle/>
        <a:p>
          <a:endParaRPr lang="en-US"/>
        </a:p>
      </dgm:t>
    </dgm:pt>
    <dgm:pt modelId="{CBA9993B-8EB5-424F-937B-752D40CDC18A}" type="sibTrans" cxnId="{85ABD99C-B5A2-401E-B454-DFBDB3933FD4}">
      <dgm:prSet/>
      <dgm:spPr/>
      <dgm:t>
        <a:bodyPr/>
        <a:lstStyle/>
        <a:p>
          <a:endParaRPr lang="en-US"/>
        </a:p>
      </dgm:t>
    </dgm:pt>
    <dgm:pt modelId="{5A5E6934-73C4-4D45-ADCB-1ECE11279D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HOFOR A/S</a:t>
          </a:r>
          <a:endParaRPr lang="en-US"/>
        </a:p>
      </dgm:t>
    </dgm:pt>
    <dgm:pt modelId="{5ECBB7E4-A4A7-4245-8717-1E1AC8ABBEF7}" type="parTrans" cxnId="{0312787E-DD64-49AD-8249-901CF6CAE33B}">
      <dgm:prSet/>
      <dgm:spPr/>
      <dgm:t>
        <a:bodyPr/>
        <a:lstStyle/>
        <a:p>
          <a:endParaRPr lang="en-US"/>
        </a:p>
      </dgm:t>
    </dgm:pt>
    <dgm:pt modelId="{2565E669-39FD-42BB-923E-4F62EB016783}" type="sibTrans" cxnId="{0312787E-DD64-49AD-8249-901CF6CAE33B}">
      <dgm:prSet/>
      <dgm:spPr/>
      <dgm:t>
        <a:bodyPr/>
        <a:lstStyle/>
        <a:p>
          <a:endParaRPr lang="en-US"/>
        </a:p>
      </dgm:t>
    </dgm:pt>
    <dgm:pt modelId="{DB881BA5-6F5E-4129-9B41-BD4B6E4B11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a-DK"/>
            <a:t>BIOFOS A/S</a:t>
          </a:r>
          <a:endParaRPr lang="en-US"/>
        </a:p>
      </dgm:t>
    </dgm:pt>
    <dgm:pt modelId="{F0C622DC-C031-42DB-B393-CBD526067994}" type="parTrans" cxnId="{D027E779-C413-4B8C-9606-704E9A92A860}">
      <dgm:prSet/>
      <dgm:spPr/>
      <dgm:t>
        <a:bodyPr/>
        <a:lstStyle/>
        <a:p>
          <a:endParaRPr lang="en-US"/>
        </a:p>
      </dgm:t>
    </dgm:pt>
    <dgm:pt modelId="{693AC158-529E-42FC-ADE5-47C867F85A3F}" type="sibTrans" cxnId="{D027E779-C413-4B8C-9606-704E9A92A860}">
      <dgm:prSet/>
      <dgm:spPr/>
      <dgm:t>
        <a:bodyPr/>
        <a:lstStyle/>
        <a:p>
          <a:endParaRPr lang="en-US"/>
        </a:p>
      </dgm:t>
    </dgm:pt>
    <dgm:pt modelId="{F7270D56-714C-4A8E-832D-73D962A7AC2E}" type="pres">
      <dgm:prSet presAssocID="{67657C0C-2019-47BA-8847-61A3DBBAB39A}" presName="root" presStyleCnt="0">
        <dgm:presLayoutVars>
          <dgm:dir/>
          <dgm:resizeHandles val="exact"/>
        </dgm:presLayoutVars>
      </dgm:prSet>
      <dgm:spPr/>
    </dgm:pt>
    <dgm:pt modelId="{06EA221C-114C-4AC5-B4E8-C34C8E4C31A8}" type="pres">
      <dgm:prSet presAssocID="{FA6B15C4-32F2-490F-9A58-B4FCA9BE906A}" presName="compNode" presStyleCnt="0"/>
      <dgm:spPr/>
    </dgm:pt>
    <dgm:pt modelId="{894F7F14-7E33-47B4-A775-428162C7015D}" type="pres">
      <dgm:prSet presAssocID="{FA6B15C4-32F2-490F-9A58-B4FCA9BE906A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4B6ED5E-DCE2-4AEC-AC60-68F518660BB4}" type="pres">
      <dgm:prSet presAssocID="{FA6B15C4-32F2-490F-9A58-B4FCA9BE90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A2A85637-E89B-444E-AA46-E8C4EA957406}" type="pres">
      <dgm:prSet presAssocID="{FA6B15C4-32F2-490F-9A58-B4FCA9BE906A}" presName="spaceRect" presStyleCnt="0"/>
      <dgm:spPr/>
    </dgm:pt>
    <dgm:pt modelId="{364CA4C1-0B99-4EC1-91A3-BA7277208C4C}" type="pres">
      <dgm:prSet presAssocID="{FA6B15C4-32F2-490F-9A58-B4FCA9BE906A}" presName="textRect" presStyleLbl="revTx" presStyleIdx="0" presStyleCnt="4">
        <dgm:presLayoutVars>
          <dgm:chMax val="1"/>
          <dgm:chPref val="1"/>
        </dgm:presLayoutVars>
      </dgm:prSet>
      <dgm:spPr/>
    </dgm:pt>
    <dgm:pt modelId="{48AEE8E0-891A-4743-B4DF-D44C2EF24B78}" type="pres">
      <dgm:prSet presAssocID="{2A5AC528-50CA-4822-B972-DBCF122CBB71}" presName="sibTrans" presStyleCnt="0"/>
      <dgm:spPr/>
    </dgm:pt>
    <dgm:pt modelId="{74C4DFCF-96C3-43AA-917A-783CC8894A27}" type="pres">
      <dgm:prSet presAssocID="{70F73A1C-0C98-479A-A268-15EBD156B50E}" presName="compNode" presStyleCnt="0"/>
      <dgm:spPr/>
    </dgm:pt>
    <dgm:pt modelId="{1DE52FFA-B84F-41D1-9B55-89C7A8EBFF54}" type="pres">
      <dgm:prSet presAssocID="{70F73A1C-0C98-479A-A268-15EBD156B50E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41F3334-5472-448D-A660-35F87A7519E4}" type="pres">
      <dgm:prSet presAssocID="{70F73A1C-0C98-479A-A268-15EBD156B5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nd"/>
        </a:ext>
      </dgm:extLst>
    </dgm:pt>
    <dgm:pt modelId="{21C99FE8-F2FF-4F85-9C53-456F4E061167}" type="pres">
      <dgm:prSet presAssocID="{70F73A1C-0C98-479A-A268-15EBD156B50E}" presName="spaceRect" presStyleCnt="0"/>
      <dgm:spPr/>
    </dgm:pt>
    <dgm:pt modelId="{F94D7223-5D8A-406F-B1BA-7007DF0B481B}" type="pres">
      <dgm:prSet presAssocID="{70F73A1C-0C98-479A-A268-15EBD156B50E}" presName="textRect" presStyleLbl="revTx" presStyleIdx="1" presStyleCnt="4">
        <dgm:presLayoutVars>
          <dgm:chMax val="1"/>
          <dgm:chPref val="1"/>
        </dgm:presLayoutVars>
      </dgm:prSet>
      <dgm:spPr/>
    </dgm:pt>
    <dgm:pt modelId="{88FC7264-3E3C-4BBB-B923-0221E1625B53}" type="pres">
      <dgm:prSet presAssocID="{CBA9993B-8EB5-424F-937B-752D40CDC18A}" presName="sibTrans" presStyleCnt="0"/>
      <dgm:spPr/>
    </dgm:pt>
    <dgm:pt modelId="{A949FE28-F62F-41EB-BDFE-65DB3DFD88D6}" type="pres">
      <dgm:prSet presAssocID="{5A5E6934-73C4-4D45-ADCB-1ECE11279D2D}" presName="compNode" presStyleCnt="0"/>
      <dgm:spPr/>
    </dgm:pt>
    <dgm:pt modelId="{4BFD8CC6-721A-4C14-9ADA-6FBDAAB24845}" type="pres">
      <dgm:prSet presAssocID="{5A5E6934-73C4-4D45-ADCB-1ECE11279D2D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0163EB8-9E6C-4594-AAF0-03DA9B4E8228}" type="pres">
      <dgm:prSet presAssocID="{5A5E6934-73C4-4D45-ADCB-1ECE11279D2D}" presName="iconRect" presStyleLbl="nod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FF53E5F2-E9DF-47E7-BC17-F5A53AD9D8EB}" type="pres">
      <dgm:prSet presAssocID="{5A5E6934-73C4-4D45-ADCB-1ECE11279D2D}" presName="spaceRect" presStyleCnt="0"/>
      <dgm:spPr/>
    </dgm:pt>
    <dgm:pt modelId="{7446F0CA-0CF5-4531-91A0-05806AC2B07A}" type="pres">
      <dgm:prSet presAssocID="{5A5E6934-73C4-4D45-ADCB-1ECE11279D2D}" presName="textRect" presStyleLbl="revTx" presStyleIdx="2" presStyleCnt="4">
        <dgm:presLayoutVars>
          <dgm:chMax val="1"/>
          <dgm:chPref val="1"/>
        </dgm:presLayoutVars>
      </dgm:prSet>
      <dgm:spPr/>
    </dgm:pt>
    <dgm:pt modelId="{7A472755-49DD-43E4-A28F-EF152E81E81C}" type="pres">
      <dgm:prSet presAssocID="{2565E669-39FD-42BB-923E-4F62EB016783}" presName="sibTrans" presStyleCnt="0"/>
      <dgm:spPr/>
    </dgm:pt>
    <dgm:pt modelId="{5BE137D8-13D1-4B6B-85BA-9A0B2BB53F42}" type="pres">
      <dgm:prSet presAssocID="{DB881BA5-6F5E-4129-9B41-BD4B6E4B118E}" presName="compNode" presStyleCnt="0"/>
      <dgm:spPr/>
    </dgm:pt>
    <dgm:pt modelId="{CA844E87-AEED-4A1A-B513-046B92F26F7F}" type="pres">
      <dgm:prSet presAssocID="{DB881BA5-6F5E-4129-9B41-BD4B6E4B118E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165E661-8FD5-4983-BE4C-4D3C3491AC10}" type="pres">
      <dgm:prSet presAssocID="{DB881BA5-6F5E-4129-9B41-BD4B6E4B118E}" presName="iconRect" presStyleLbl="node1" presStyleIdx="3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A1881A78-8487-4DAF-B56B-CE248581EDEB}" type="pres">
      <dgm:prSet presAssocID="{DB881BA5-6F5E-4129-9B41-BD4B6E4B118E}" presName="spaceRect" presStyleCnt="0"/>
      <dgm:spPr/>
    </dgm:pt>
    <dgm:pt modelId="{C89CD582-B936-4692-B6D5-01BD2133989B}" type="pres">
      <dgm:prSet presAssocID="{DB881BA5-6F5E-4129-9B41-BD4B6E4B11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6D5014-4611-45D4-A1CA-CB7B17A97910}" srcId="{67657C0C-2019-47BA-8847-61A3DBBAB39A}" destId="{FA6B15C4-32F2-490F-9A58-B4FCA9BE906A}" srcOrd="0" destOrd="0" parTransId="{F40C6024-E43C-4B28-9DE2-7F3108F5D090}" sibTransId="{2A5AC528-50CA-4822-B972-DBCF122CBB71}"/>
    <dgm:cxn modelId="{FB699149-7BD1-43A8-BB2C-C2179C898191}" type="presOf" srcId="{5A5E6934-73C4-4D45-ADCB-1ECE11279D2D}" destId="{7446F0CA-0CF5-4531-91A0-05806AC2B07A}" srcOrd="0" destOrd="0" presId="urn:microsoft.com/office/officeart/2018/5/layout/IconLeafLabelList"/>
    <dgm:cxn modelId="{A87E624A-464F-4AFC-B8AC-0F673A91BDB6}" type="presOf" srcId="{FA6B15C4-32F2-490F-9A58-B4FCA9BE906A}" destId="{364CA4C1-0B99-4EC1-91A3-BA7277208C4C}" srcOrd="0" destOrd="0" presId="urn:microsoft.com/office/officeart/2018/5/layout/IconLeafLabelList"/>
    <dgm:cxn modelId="{D027E779-C413-4B8C-9606-704E9A92A860}" srcId="{67657C0C-2019-47BA-8847-61A3DBBAB39A}" destId="{DB881BA5-6F5E-4129-9B41-BD4B6E4B118E}" srcOrd="3" destOrd="0" parTransId="{F0C622DC-C031-42DB-B393-CBD526067994}" sibTransId="{693AC158-529E-42FC-ADE5-47C867F85A3F}"/>
    <dgm:cxn modelId="{0312787E-DD64-49AD-8249-901CF6CAE33B}" srcId="{67657C0C-2019-47BA-8847-61A3DBBAB39A}" destId="{5A5E6934-73C4-4D45-ADCB-1ECE11279D2D}" srcOrd="2" destOrd="0" parTransId="{5ECBB7E4-A4A7-4245-8717-1E1AC8ABBEF7}" sibTransId="{2565E669-39FD-42BB-923E-4F62EB016783}"/>
    <dgm:cxn modelId="{594FE395-3134-459B-89AC-A513C34653DC}" type="presOf" srcId="{70F73A1C-0C98-479A-A268-15EBD156B50E}" destId="{F94D7223-5D8A-406F-B1BA-7007DF0B481B}" srcOrd="0" destOrd="0" presId="urn:microsoft.com/office/officeart/2018/5/layout/IconLeafLabelList"/>
    <dgm:cxn modelId="{DC65B29A-9487-4726-8210-84BC693D5864}" type="presOf" srcId="{DB881BA5-6F5E-4129-9B41-BD4B6E4B118E}" destId="{C89CD582-B936-4692-B6D5-01BD2133989B}" srcOrd="0" destOrd="0" presId="urn:microsoft.com/office/officeart/2018/5/layout/IconLeafLabelList"/>
    <dgm:cxn modelId="{85ABD99C-B5A2-401E-B454-DFBDB3933FD4}" srcId="{67657C0C-2019-47BA-8847-61A3DBBAB39A}" destId="{70F73A1C-0C98-479A-A268-15EBD156B50E}" srcOrd="1" destOrd="0" parTransId="{F636EFB8-DFA4-4E1C-B095-E77BBFAEDB8D}" sibTransId="{CBA9993B-8EB5-424F-937B-752D40CDC18A}"/>
    <dgm:cxn modelId="{EC620CF4-88D0-49CB-B551-A6103EEECF87}" type="presOf" srcId="{67657C0C-2019-47BA-8847-61A3DBBAB39A}" destId="{F7270D56-714C-4A8E-832D-73D962A7AC2E}" srcOrd="0" destOrd="0" presId="urn:microsoft.com/office/officeart/2018/5/layout/IconLeafLabelList"/>
    <dgm:cxn modelId="{4930C5E8-BA15-4273-B67F-FF4495A938ED}" type="presParOf" srcId="{F7270D56-714C-4A8E-832D-73D962A7AC2E}" destId="{06EA221C-114C-4AC5-B4E8-C34C8E4C31A8}" srcOrd="0" destOrd="0" presId="urn:microsoft.com/office/officeart/2018/5/layout/IconLeafLabelList"/>
    <dgm:cxn modelId="{94FFE9ED-22C9-42AA-9521-C75841D0206C}" type="presParOf" srcId="{06EA221C-114C-4AC5-B4E8-C34C8E4C31A8}" destId="{894F7F14-7E33-47B4-A775-428162C7015D}" srcOrd="0" destOrd="0" presId="urn:microsoft.com/office/officeart/2018/5/layout/IconLeafLabelList"/>
    <dgm:cxn modelId="{C567209D-51B7-4DA8-8D2D-535AF283BCB6}" type="presParOf" srcId="{06EA221C-114C-4AC5-B4E8-C34C8E4C31A8}" destId="{24B6ED5E-DCE2-4AEC-AC60-68F518660BB4}" srcOrd="1" destOrd="0" presId="urn:microsoft.com/office/officeart/2018/5/layout/IconLeafLabelList"/>
    <dgm:cxn modelId="{F63D5ADD-D909-46DE-ADE3-B2EF21F62E84}" type="presParOf" srcId="{06EA221C-114C-4AC5-B4E8-C34C8E4C31A8}" destId="{A2A85637-E89B-444E-AA46-E8C4EA957406}" srcOrd="2" destOrd="0" presId="urn:microsoft.com/office/officeart/2018/5/layout/IconLeafLabelList"/>
    <dgm:cxn modelId="{C1249D26-3897-4D1C-97F7-BDD0FAE2F8E3}" type="presParOf" srcId="{06EA221C-114C-4AC5-B4E8-C34C8E4C31A8}" destId="{364CA4C1-0B99-4EC1-91A3-BA7277208C4C}" srcOrd="3" destOrd="0" presId="urn:microsoft.com/office/officeart/2018/5/layout/IconLeafLabelList"/>
    <dgm:cxn modelId="{B6BD471C-C9FA-44AC-9DAC-3C36CBA7061A}" type="presParOf" srcId="{F7270D56-714C-4A8E-832D-73D962A7AC2E}" destId="{48AEE8E0-891A-4743-B4DF-D44C2EF24B78}" srcOrd="1" destOrd="0" presId="urn:microsoft.com/office/officeart/2018/5/layout/IconLeafLabelList"/>
    <dgm:cxn modelId="{EAF675B1-9FEA-4DFC-BE34-1955B56BD7BE}" type="presParOf" srcId="{F7270D56-714C-4A8E-832D-73D962A7AC2E}" destId="{74C4DFCF-96C3-43AA-917A-783CC8894A27}" srcOrd="2" destOrd="0" presId="urn:microsoft.com/office/officeart/2018/5/layout/IconLeafLabelList"/>
    <dgm:cxn modelId="{8254A8CC-E357-4791-8C0A-BEBA31FB91B8}" type="presParOf" srcId="{74C4DFCF-96C3-43AA-917A-783CC8894A27}" destId="{1DE52FFA-B84F-41D1-9B55-89C7A8EBFF54}" srcOrd="0" destOrd="0" presId="urn:microsoft.com/office/officeart/2018/5/layout/IconLeafLabelList"/>
    <dgm:cxn modelId="{C915128B-B4D2-44A5-B456-A65E22EE285D}" type="presParOf" srcId="{74C4DFCF-96C3-43AA-917A-783CC8894A27}" destId="{E41F3334-5472-448D-A660-35F87A7519E4}" srcOrd="1" destOrd="0" presId="urn:microsoft.com/office/officeart/2018/5/layout/IconLeafLabelList"/>
    <dgm:cxn modelId="{4A54D765-A9F6-4EC2-B364-1ECC86A2825E}" type="presParOf" srcId="{74C4DFCF-96C3-43AA-917A-783CC8894A27}" destId="{21C99FE8-F2FF-4F85-9C53-456F4E061167}" srcOrd="2" destOrd="0" presId="urn:microsoft.com/office/officeart/2018/5/layout/IconLeafLabelList"/>
    <dgm:cxn modelId="{3D302A7B-71B9-4414-96C3-70F2B495F6DE}" type="presParOf" srcId="{74C4DFCF-96C3-43AA-917A-783CC8894A27}" destId="{F94D7223-5D8A-406F-B1BA-7007DF0B481B}" srcOrd="3" destOrd="0" presId="urn:microsoft.com/office/officeart/2018/5/layout/IconLeafLabelList"/>
    <dgm:cxn modelId="{A1AB3DFF-8BC0-4858-8C45-6D7CF8503D0E}" type="presParOf" srcId="{F7270D56-714C-4A8E-832D-73D962A7AC2E}" destId="{88FC7264-3E3C-4BBB-B923-0221E1625B53}" srcOrd="3" destOrd="0" presId="urn:microsoft.com/office/officeart/2018/5/layout/IconLeafLabelList"/>
    <dgm:cxn modelId="{55FED7C4-8C4E-40C0-8591-B9817283A2FA}" type="presParOf" srcId="{F7270D56-714C-4A8E-832D-73D962A7AC2E}" destId="{A949FE28-F62F-41EB-BDFE-65DB3DFD88D6}" srcOrd="4" destOrd="0" presId="urn:microsoft.com/office/officeart/2018/5/layout/IconLeafLabelList"/>
    <dgm:cxn modelId="{5CF9106C-C3CC-4E9B-8990-70DD84CD195D}" type="presParOf" srcId="{A949FE28-F62F-41EB-BDFE-65DB3DFD88D6}" destId="{4BFD8CC6-721A-4C14-9ADA-6FBDAAB24845}" srcOrd="0" destOrd="0" presId="urn:microsoft.com/office/officeart/2018/5/layout/IconLeafLabelList"/>
    <dgm:cxn modelId="{1000FBB0-6978-4296-82A5-266BFDBF85A3}" type="presParOf" srcId="{A949FE28-F62F-41EB-BDFE-65DB3DFD88D6}" destId="{40163EB8-9E6C-4594-AAF0-03DA9B4E8228}" srcOrd="1" destOrd="0" presId="urn:microsoft.com/office/officeart/2018/5/layout/IconLeafLabelList"/>
    <dgm:cxn modelId="{451FDC1A-2C94-435E-867E-39430090D600}" type="presParOf" srcId="{A949FE28-F62F-41EB-BDFE-65DB3DFD88D6}" destId="{FF53E5F2-E9DF-47E7-BC17-F5A53AD9D8EB}" srcOrd="2" destOrd="0" presId="urn:microsoft.com/office/officeart/2018/5/layout/IconLeafLabelList"/>
    <dgm:cxn modelId="{DB0B0C9E-A182-4AEB-8A0E-4D7BCBABD098}" type="presParOf" srcId="{A949FE28-F62F-41EB-BDFE-65DB3DFD88D6}" destId="{7446F0CA-0CF5-4531-91A0-05806AC2B07A}" srcOrd="3" destOrd="0" presId="urn:microsoft.com/office/officeart/2018/5/layout/IconLeafLabelList"/>
    <dgm:cxn modelId="{3DDDBC4A-5D61-4706-AB49-57AACD8A2BFC}" type="presParOf" srcId="{F7270D56-714C-4A8E-832D-73D962A7AC2E}" destId="{7A472755-49DD-43E4-A28F-EF152E81E81C}" srcOrd="5" destOrd="0" presId="urn:microsoft.com/office/officeart/2018/5/layout/IconLeafLabelList"/>
    <dgm:cxn modelId="{BE009EAC-53C9-4FFA-89B4-9B0F9187694E}" type="presParOf" srcId="{F7270D56-714C-4A8E-832D-73D962A7AC2E}" destId="{5BE137D8-13D1-4B6B-85BA-9A0B2BB53F42}" srcOrd="6" destOrd="0" presId="urn:microsoft.com/office/officeart/2018/5/layout/IconLeafLabelList"/>
    <dgm:cxn modelId="{9062DA33-AAEF-4394-BD3A-2984DE1571A3}" type="presParOf" srcId="{5BE137D8-13D1-4B6B-85BA-9A0B2BB53F42}" destId="{CA844E87-AEED-4A1A-B513-046B92F26F7F}" srcOrd="0" destOrd="0" presId="urn:microsoft.com/office/officeart/2018/5/layout/IconLeafLabelList"/>
    <dgm:cxn modelId="{FA092027-B79A-4B84-AC09-F0CC4D935A8E}" type="presParOf" srcId="{5BE137D8-13D1-4B6B-85BA-9A0B2BB53F42}" destId="{E165E661-8FD5-4983-BE4C-4D3C3491AC10}" srcOrd="1" destOrd="0" presId="urn:microsoft.com/office/officeart/2018/5/layout/IconLeafLabelList"/>
    <dgm:cxn modelId="{C2160B0B-0011-4BE3-8DCB-9D83289D8C59}" type="presParOf" srcId="{5BE137D8-13D1-4B6B-85BA-9A0B2BB53F42}" destId="{A1881A78-8487-4DAF-B56B-CE248581EDEB}" srcOrd="2" destOrd="0" presId="urn:microsoft.com/office/officeart/2018/5/layout/IconLeafLabelList"/>
    <dgm:cxn modelId="{E6AE8179-91EE-4625-8AB6-379522FFA8AC}" type="presParOf" srcId="{5BE137D8-13D1-4B6B-85BA-9A0B2BB53F42}" destId="{C89CD582-B936-4692-B6D5-01BD2133989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1813A1-E7FE-429E-8A0B-BE44FEE700A9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671231-BD84-41BF-8591-4A6C33EEA8AD}">
      <dgm:prSet/>
      <dgm:spPr/>
      <dgm:t>
        <a:bodyPr/>
        <a:lstStyle/>
        <a:p>
          <a:r>
            <a:rPr lang="da-DK"/>
            <a:t>Politiske kræfter</a:t>
          </a:r>
          <a:endParaRPr lang="en-US"/>
        </a:p>
      </dgm:t>
    </dgm:pt>
    <dgm:pt modelId="{756F4D38-02D8-4D4E-B04C-D61B006F4FDB}" type="parTrans" cxnId="{2B909793-2126-4DF3-8B1C-FF60F48B239E}">
      <dgm:prSet/>
      <dgm:spPr/>
      <dgm:t>
        <a:bodyPr/>
        <a:lstStyle/>
        <a:p>
          <a:endParaRPr lang="en-US"/>
        </a:p>
      </dgm:t>
    </dgm:pt>
    <dgm:pt modelId="{58A4CFA3-B586-4E3B-BBB7-6BB30A7439B0}" type="sibTrans" cxnId="{2B909793-2126-4DF3-8B1C-FF60F48B239E}">
      <dgm:prSet/>
      <dgm:spPr/>
      <dgm:t>
        <a:bodyPr/>
        <a:lstStyle/>
        <a:p>
          <a:endParaRPr lang="en-US"/>
        </a:p>
      </dgm:t>
    </dgm:pt>
    <dgm:pt modelId="{3CD13376-3B61-4EA0-9B6E-CB14E13DE281}">
      <dgm:prSet/>
      <dgm:spPr/>
      <dgm:t>
        <a:bodyPr/>
        <a:lstStyle/>
        <a:p>
          <a:r>
            <a:rPr lang="da-DK"/>
            <a:t>HOFOR A/S</a:t>
          </a:r>
          <a:endParaRPr lang="en-US"/>
        </a:p>
      </dgm:t>
    </dgm:pt>
    <dgm:pt modelId="{AC7CE86D-6434-431C-9223-1F6AB4BD2BFE}" type="parTrans" cxnId="{6C832211-2B78-4014-86CE-6D5725AAD710}">
      <dgm:prSet/>
      <dgm:spPr/>
      <dgm:t>
        <a:bodyPr/>
        <a:lstStyle/>
        <a:p>
          <a:endParaRPr lang="en-US"/>
        </a:p>
      </dgm:t>
    </dgm:pt>
    <dgm:pt modelId="{7CA0AC75-3775-45CF-87E2-AC7F15955CAF}" type="sibTrans" cxnId="{6C832211-2B78-4014-86CE-6D5725AAD710}">
      <dgm:prSet/>
      <dgm:spPr/>
      <dgm:t>
        <a:bodyPr/>
        <a:lstStyle/>
        <a:p>
          <a:endParaRPr lang="en-US"/>
        </a:p>
      </dgm:t>
    </dgm:pt>
    <dgm:pt modelId="{00C0E30B-7F56-4D01-96EE-9DE72CB1DFD7}">
      <dgm:prSet/>
      <dgm:spPr/>
      <dgm:t>
        <a:bodyPr/>
        <a:lstStyle/>
        <a:p>
          <a:r>
            <a:rPr lang="da-DK"/>
            <a:t>HOFOR Spildevand København A/S</a:t>
          </a:r>
          <a:endParaRPr lang="en-US"/>
        </a:p>
      </dgm:t>
    </dgm:pt>
    <dgm:pt modelId="{DE72CB09-CE83-4C7D-8FCE-D51596075B22}" type="parTrans" cxnId="{31413A94-EDEC-4B74-BD0F-5ADEA325F101}">
      <dgm:prSet/>
      <dgm:spPr/>
      <dgm:t>
        <a:bodyPr/>
        <a:lstStyle/>
        <a:p>
          <a:endParaRPr lang="en-US"/>
        </a:p>
      </dgm:t>
    </dgm:pt>
    <dgm:pt modelId="{6ED0B7F3-6302-4E19-BF46-E0C5CD59ECFA}" type="sibTrans" cxnId="{31413A94-EDEC-4B74-BD0F-5ADEA325F101}">
      <dgm:prSet/>
      <dgm:spPr/>
      <dgm:t>
        <a:bodyPr/>
        <a:lstStyle/>
        <a:p>
          <a:endParaRPr lang="en-US"/>
        </a:p>
      </dgm:t>
    </dgm:pt>
    <dgm:pt modelId="{2586BF21-4304-49BA-A479-B05F95E0AA15}">
      <dgm:prSet/>
      <dgm:spPr/>
      <dgm:t>
        <a:bodyPr/>
        <a:lstStyle/>
        <a:p>
          <a:r>
            <a:rPr lang="da-DK"/>
            <a:t>BIOFOS A/S</a:t>
          </a:r>
          <a:endParaRPr lang="en-US"/>
        </a:p>
      </dgm:t>
    </dgm:pt>
    <dgm:pt modelId="{174A6E45-BCA4-4BF4-8235-B65573F2E5EF}" type="parTrans" cxnId="{8F726DAA-BCE0-4F22-B188-4BB02B1E74BB}">
      <dgm:prSet/>
      <dgm:spPr/>
      <dgm:t>
        <a:bodyPr/>
        <a:lstStyle/>
        <a:p>
          <a:endParaRPr lang="en-US"/>
        </a:p>
      </dgm:t>
    </dgm:pt>
    <dgm:pt modelId="{31417F1E-15D9-4111-BA6E-49C960FC4AA6}" type="sibTrans" cxnId="{8F726DAA-BCE0-4F22-B188-4BB02B1E74BB}">
      <dgm:prSet/>
      <dgm:spPr/>
      <dgm:t>
        <a:bodyPr/>
        <a:lstStyle/>
        <a:p>
          <a:endParaRPr lang="en-US"/>
        </a:p>
      </dgm:t>
    </dgm:pt>
    <dgm:pt modelId="{5DBBCFC4-A468-4AB6-B830-38B5C5D3766D}">
      <dgm:prSet/>
      <dgm:spPr/>
      <dgm:t>
        <a:bodyPr/>
        <a:lstStyle/>
        <a:p>
          <a:r>
            <a:rPr lang="da-DK"/>
            <a:t>Solrød Biogasanlæg</a:t>
          </a:r>
          <a:endParaRPr lang="en-US"/>
        </a:p>
      </dgm:t>
    </dgm:pt>
    <dgm:pt modelId="{7F0B559F-A5DD-4079-AB59-E30C973850B1}" type="parTrans" cxnId="{BCB13C8F-5077-4D04-92D9-19A50F7FB91E}">
      <dgm:prSet/>
      <dgm:spPr/>
      <dgm:t>
        <a:bodyPr/>
        <a:lstStyle/>
        <a:p>
          <a:endParaRPr lang="en-US"/>
        </a:p>
      </dgm:t>
    </dgm:pt>
    <dgm:pt modelId="{8BA0CFB0-6ECD-4618-83EB-9FD0D7F82360}" type="sibTrans" cxnId="{BCB13C8F-5077-4D04-92D9-19A50F7FB91E}">
      <dgm:prSet/>
      <dgm:spPr/>
      <dgm:t>
        <a:bodyPr/>
        <a:lstStyle/>
        <a:p>
          <a:endParaRPr lang="en-US"/>
        </a:p>
      </dgm:t>
    </dgm:pt>
    <dgm:pt modelId="{FB27F962-9424-0D4D-8AF8-CFD586562A5E}" type="pres">
      <dgm:prSet presAssocID="{D11813A1-E7FE-429E-8A0B-BE44FEE700A9}" presName="outerComposite" presStyleCnt="0">
        <dgm:presLayoutVars>
          <dgm:chMax val="5"/>
          <dgm:dir/>
          <dgm:resizeHandles val="exact"/>
        </dgm:presLayoutVars>
      </dgm:prSet>
      <dgm:spPr/>
    </dgm:pt>
    <dgm:pt modelId="{C1EDC0FB-C12F-CC49-9472-709B2BB1029B}" type="pres">
      <dgm:prSet presAssocID="{D11813A1-E7FE-429E-8A0B-BE44FEE700A9}" presName="dummyMaxCanvas" presStyleCnt="0">
        <dgm:presLayoutVars/>
      </dgm:prSet>
      <dgm:spPr/>
    </dgm:pt>
    <dgm:pt modelId="{D1E25B63-3121-3E4B-85FD-6F9CE2D95777}" type="pres">
      <dgm:prSet presAssocID="{D11813A1-E7FE-429E-8A0B-BE44FEE700A9}" presName="FiveNodes_1" presStyleLbl="node1" presStyleIdx="0" presStyleCnt="5">
        <dgm:presLayoutVars>
          <dgm:bulletEnabled val="1"/>
        </dgm:presLayoutVars>
      </dgm:prSet>
      <dgm:spPr/>
    </dgm:pt>
    <dgm:pt modelId="{724260F0-BE8E-0B4B-ABF3-44A81D0F09C7}" type="pres">
      <dgm:prSet presAssocID="{D11813A1-E7FE-429E-8A0B-BE44FEE700A9}" presName="FiveNodes_2" presStyleLbl="node1" presStyleIdx="1" presStyleCnt="5">
        <dgm:presLayoutVars>
          <dgm:bulletEnabled val="1"/>
        </dgm:presLayoutVars>
      </dgm:prSet>
      <dgm:spPr/>
    </dgm:pt>
    <dgm:pt modelId="{C22CADBD-1A88-6C47-8E86-85F5318E7F66}" type="pres">
      <dgm:prSet presAssocID="{D11813A1-E7FE-429E-8A0B-BE44FEE700A9}" presName="FiveNodes_3" presStyleLbl="node1" presStyleIdx="2" presStyleCnt="5">
        <dgm:presLayoutVars>
          <dgm:bulletEnabled val="1"/>
        </dgm:presLayoutVars>
      </dgm:prSet>
      <dgm:spPr/>
    </dgm:pt>
    <dgm:pt modelId="{12C30070-A1B8-F441-B77B-381E07B1B7D9}" type="pres">
      <dgm:prSet presAssocID="{D11813A1-E7FE-429E-8A0B-BE44FEE700A9}" presName="FiveNodes_4" presStyleLbl="node1" presStyleIdx="3" presStyleCnt="5">
        <dgm:presLayoutVars>
          <dgm:bulletEnabled val="1"/>
        </dgm:presLayoutVars>
      </dgm:prSet>
      <dgm:spPr/>
    </dgm:pt>
    <dgm:pt modelId="{B26172AF-DD2F-FE4E-8B11-A473444187DB}" type="pres">
      <dgm:prSet presAssocID="{D11813A1-E7FE-429E-8A0B-BE44FEE700A9}" presName="FiveNodes_5" presStyleLbl="node1" presStyleIdx="4" presStyleCnt="5">
        <dgm:presLayoutVars>
          <dgm:bulletEnabled val="1"/>
        </dgm:presLayoutVars>
      </dgm:prSet>
      <dgm:spPr/>
    </dgm:pt>
    <dgm:pt modelId="{C8C503FB-E280-D54D-8DCF-E28ECB55869D}" type="pres">
      <dgm:prSet presAssocID="{D11813A1-E7FE-429E-8A0B-BE44FEE700A9}" presName="FiveConn_1-2" presStyleLbl="fgAccFollowNode1" presStyleIdx="0" presStyleCnt="4">
        <dgm:presLayoutVars>
          <dgm:bulletEnabled val="1"/>
        </dgm:presLayoutVars>
      </dgm:prSet>
      <dgm:spPr/>
    </dgm:pt>
    <dgm:pt modelId="{BB3B6FB0-BF69-004C-BD2C-85E8A56E42A4}" type="pres">
      <dgm:prSet presAssocID="{D11813A1-E7FE-429E-8A0B-BE44FEE700A9}" presName="FiveConn_2-3" presStyleLbl="fgAccFollowNode1" presStyleIdx="1" presStyleCnt="4">
        <dgm:presLayoutVars>
          <dgm:bulletEnabled val="1"/>
        </dgm:presLayoutVars>
      </dgm:prSet>
      <dgm:spPr/>
    </dgm:pt>
    <dgm:pt modelId="{AF643A96-016E-EF41-A776-E76AC8BB4A90}" type="pres">
      <dgm:prSet presAssocID="{D11813A1-E7FE-429E-8A0B-BE44FEE700A9}" presName="FiveConn_3-4" presStyleLbl="fgAccFollowNode1" presStyleIdx="2" presStyleCnt="4">
        <dgm:presLayoutVars>
          <dgm:bulletEnabled val="1"/>
        </dgm:presLayoutVars>
      </dgm:prSet>
      <dgm:spPr/>
    </dgm:pt>
    <dgm:pt modelId="{1AEA188D-B99E-8741-8DD6-BE9241559F41}" type="pres">
      <dgm:prSet presAssocID="{D11813A1-E7FE-429E-8A0B-BE44FEE700A9}" presName="FiveConn_4-5" presStyleLbl="fgAccFollowNode1" presStyleIdx="3" presStyleCnt="4">
        <dgm:presLayoutVars>
          <dgm:bulletEnabled val="1"/>
        </dgm:presLayoutVars>
      </dgm:prSet>
      <dgm:spPr/>
    </dgm:pt>
    <dgm:pt modelId="{B5B97A48-F56B-CD44-9870-560BDAC7A3C1}" type="pres">
      <dgm:prSet presAssocID="{D11813A1-E7FE-429E-8A0B-BE44FEE700A9}" presName="FiveNodes_1_text" presStyleLbl="node1" presStyleIdx="4" presStyleCnt="5">
        <dgm:presLayoutVars>
          <dgm:bulletEnabled val="1"/>
        </dgm:presLayoutVars>
      </dgm:prSet>
      <dgm:spPr/>
    </dgm:pt>
    <dgm:pt modelId="{A2E9A38B-BFC2-1B44-A364-D1BC112D5B29}" type="pres">
      <dgm:prSet presAssocID="{D11813A1-E7FE-429E-8A0B-BE44FEE700A9}" presName="FiveNodes_2_text" presStyleLbl="node1" presStyleIdx="4" presStyleCnt="5">
        <dgm:presLayoutVars>
          <dgm:bulletEnabled val="1"/>
        </dgm:presLayoutVars>
      </dgm:prSet>
      <dgm:spPr/>
    </dgm:pt>
    <dgm:pt modelId="{E2DE5E19-9476-8F4B-BDBA-734035AEDDE4}" type="pres">
      <dgm:prSet presAssocID="{D11813A1-E7FE-429E-8A0B-BE44FEE700A9}" presName="FiveNodes_3_text" presStyleLbl="node1" presStyleIdx="4" presStyleCnt="5">
        <dgm:presLayoutVars>
          <dgm:bulletEnabled val="1"/>
        </dgm:presLayoutVars>
      </dgm:prSet>
      <dgm:spPr/>
    </dgm:pt>
    <dgm:pt modelId="{775BE28C-DEE6-D443-952E-74A8F2C28E17}" type="pres">
      <dgm:prSet presAssocID="{D11813A1-E7FE-429E-8A0B-BE44FEE700A9}" presName="FiveNodes_4_text" presStyleLbl="node1" presStyleIdx="4" presStyleCnt="5">
        <dgm:presLayoutVars>
          <dgm:bulletEnabled val="1"/>
        </dgm:presLayoutVars>
      </dgm:prSet>
      <dgm:spPr/>
    </dgm:pt>
    <dgm:pt modelId="{C8E55243-B4E4-E443-AC81-F83E5E83EB14}" type="pres">
      <dgm:prSet presAssocID="{D11813A1-E7FE-429E-8A0B-BE44FEE700A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C832211-2B78-4014-86CE-6D5725AAD710}" srcId="{D11813A1-E7FE-429E-8A0B-BE44FEE700A9}" destId="{3CD13376-3B61-4EA0-9B6E-CB14E13DE281}" srcOrd="1" destOrd="0" parTransId="{AC7CE86D-6434-431C-9223-1F6AB4BD2BFE}" sibTransId="{7CA0AC75-3775-45CF-87E2-AC7F15955CAF}"/>
    <dgm:cxn modelId="{0654403A-6299-A449-9AF1-0EFA0F575C57}" type="presOf" srcId="{84671231-BD84-41BF-8591-4A6C33EEA8AD}" destId="{D1E25B63-3121-3E4B-85FD-6F9CE2D95777}" srcOrd="0" destOrd="0" presId="urn:microsoft.com/office/officeart/2005/8/layout/vProcess5"/>
    <dgm:cxn modelId="{41DF3C4F-CD60-7C44-933A-419970C76C06}" type="presOf" srcId="{7CA0AC75-3775-45CF-87E2-AC7F15955CAF}" destId="{BB3B6FB0-BF69-004C-BD2C-85E8A56E42A4}" srcOrd="0" destOrd="0" presId="urn:microsoft.com/office/officeart/2005/8/layout/vProcess5"/>
    <dgm:cxn modelId="{2760755C-8CA7-2042-864F-3B22A0A6DC53}" type="presOf" srcId="{00C0E30B-7F56-4D01-96EE-9DE72CB1DFD7}" destId="{C22CADBD-1A88-6C47-8E86-85F5318E7F66}" srcOrd="0" destOrd="0" presId="urn:microsoft.com/office/officeart/2005/8/layout/vProcess5"/>
    <dgm:cxn modelId="{E5885B7B-208D-9C4B-83A2-6BEC37AD4F1D}" type="presOf" srcId="{5DBBCFC4-A468-4AB6-B830-38B5C5D3766D}" destId="{C8E55243-B4E4-E443-AC81-F83E5E83EB14}" srcOrd="1" destOrd="0" presId="urn:microsoft.com/office/officeart/2005/8/layout/vProcess5"/>
    <dgm:cxn modelId="{A6C3418B-0442-E249-A49F-592B1BA3B853}" type="presOf" srcId="{2586BF21-4304-49BA-A479-B05F95E0AA15}" destId="{12C30070-A1B8-F441-B77B-381E07B1B7D9}" srcOrd="0" destOrd="0" presId="urn:microsoft.com/office/officeart/2005/8/layout/vProcess5"/>
    <dgm:cxn modelId="{BCB13C8F-5077-4D04-92D9-19A50F7FB91E}" srcId="{D11813A1-E7FE-429E-8A0B-BE44FEE700A9}" destId="{5DBBCFC4-A468-4AB6-B830-38B5C5D3766D}" srcOrd="4" destOrd="0" parTransId="{7F0B559F-A5DD-4079-AB59-E30C973850B1}" sibTransId="{8BA0CFB0-6ECD-4618-83EB-9FD0D7F82360}"/>
    <dgm:cxn modelId="{2B909793-2126-4DF3-8B1C-FF60F48B239E}" srcId="{D11813A1-E7FE-429E-8A0B-BE44FEE700A9}" destId="{84671231-BD84-41BF-8591-4A6C33EEA8AD}" srcOrd="0" destOrd="0" parTransId="{756F4D38-02D8-4D4E-B04C-D61B006F4FDB}" sibTransId="{58A4CFA3-B586-4E3B-BBB7-6BB30A7439B0}"/>
    <dgm:cxn modelId="{31413A94-EDEC-4B74-BD0F-5ADEA325F101}" srcId="{D11813A1-E7FE-429E-8A0B-BE44FEE700A9}" destId="{00C0E30B-7F56-4D01-96EE-9DE72CB1DFD7}" srcOrd="2" destOrd="0" parTransId="{DE72CB09-CE83-4C7D-8FCE-D51596075B22}" sibTransId="{6ED0B7F3-6302-4E19-BF46-E0C5CD59ECFA}"/>
    <dgm:cxn modelId="{6A4C4095-3A5F-744D-9A0B-831C63ACB923}" type="presOf" srcId="{D11813A1-E7FE-429E-8A0B-BE44FEE700A9}" destId="{FB27F962-9424-0D4D-8AF8-CFD586562A5E}" srcOrd="0" destOrd="0" presId="urn:microsoft.com/office/officeart/2005/8/layout/vProcess5"/>
    <dgm:cxn modelId="{E10A2697-8FCD-4248-B78D-A11DEEC1F97A}" type="presOf" srcId="{58A4CFA3-B586-4E3B-BBB7-6BB30A7439B0}" destId="{C8C503FB-E280-D54D-8DCF-E28ECB55869D}" srcOrd="0" destOrd="0" presId="urn:microsoft.com/office/officeart/2005/8/layout/vProcess5"/>
    <dgm:cxn modelId="{B87570A1-9B77-244C-A943-0B1C27E1FC5E}" type="presOf" srcId="{5DBBCFC4-A468-4AB6-B830-38B5C5D3766D}" destId="{B26172AF-DD2F-FE4E-8B11-A473444187DB}" srcOrd="0" destOrd="0" presId="urn:microsoft.com/office/officeart/2005/8/layout/vProcess5"/>
    <dgm:cxn modelId="{16AEBEA7-9CF0-5942-829D-C33403C4AEEA}" type="presOf" srcId="{6ED0B7F3-6302-4E19-BF46-E0C5CD59ECFA}" destId="{AF643A96-016E-EF41-A776-E76AC8BB4A90}" srcOrd="0" destOrd="0" presId="urn:microsoft.com/office/officeart/2005/8/layout/vProcess5"/>
    <dgm:cxn modelId="{8F726DAA-BCE0-4F22-B188-4BB02B1E74BB}" srcId="{D11813A1-E7FE-429E-8A0B-BE44FEE700A9}" destId="{2586BF21-4304-49BA-A479-B05F95E0AA15}" srcOrd="3" destOrd="0" parTransId="{174A6E45-BCA4-4BF4-8235-B65573F2E5EF}" sibTransId="{31417F1E-15D9-4111-BA6E-49C960FC4AA6}"/>
    <dgm:cxn modelId="{18C798AF-8A15-1744-B304-E3D3A0260199}" type="presOf" srcId="{2586BF21-4304-49BA-A479-B05F95E0AA15}" destId="{775BE28C-DEE6-D443-952E-74A8F2C28E17}" srcOrd="1" destOrd="0" presId="urn:microsoft.com/office/officeart/2005/8/layout/vProcess5"/>
    <dgm:cxn modelId="{19CC9DB3-A699-894E-9A1A-F186555A7E4E}" type="presOf" srcId="{00C0E30B-7F56-4D01-96EE-9DE72CB1DFD7}" destId="{E2DE5E19-9476-8F4B-BDBA-734035AEDDE4}" srcOrd="1" destOrd="0" presId="urn:microsoft.com/office/officeart/2005/8/layout/vProcess5"/>
    <dgm:cxn modelId="{8F4E36C5-70D5-C441-B2B6-831971017CEE}" type="presOf" srcId="{3CD13376-3B61-4EA0-9B6E-CB14E13DE281}" destId="{A2E9A38B-BFC2-1B44-A364-D1BC112D5B29}" srcOrd="1" destOrd="0" presId="urn:microsoft.com/office/officeart/2005/8/layout/vProcess5"/>
    <dgm:cxn modelId="{58F582DC-1091-0E4E-8BB5-68867B6DF748}" type="presOf" srcId="{84671231-BD84-41BF-8591-4A6C33EEA8AD}" destId="{B5B97A48-F56B-CD44-9870-560BDAC7A3C1}" srcOrd="1" destOrd="0" presId="urn:microsoft.com/office/officeart/2005/8/layout/vProcess5"/>
    <dgm:cxn modelId="{BED93AEB-1F72-0848-85D4-B2DB4DF305BF}" type="presOf" srcId="{3CD13376-3B61-4EA0-9B6E-CB14E13DE281}" destId="{724260F0-BE8E-0B4B-ABF3-44A81D0F09C7}" srcOrd="0" destOrd="0" presId="urn:microsoft.com/office/officeart/2005/8/layout/vProcess5"/>
    <dgm:cxn modelId="{62C945F3-8593-8F4D-AE8C-EFB7AFA03597}" type="presOf" srcId="{31417F1E-15D9-4111-BA6E-49C960FC4AA6}" destId="{1AEA188D-B99E-8741-8DD6-BE9241559F41}" srcOrd="0" destOrd="0" presId="urn:microsoft.com/office/officeart/2005/8/layout/vProcess5"/>
    <dgm:cxn modelId="{FF5AC12D-9850-0247-A76C-7D670532730D}" type="presParOf" srcId="{FB27F962-9424-0D4D-8AF8-CFD586562A5E}" destId="{C1EDC0FB-C12F-CC49-9472-709B2BB1029B}" srcOrd="0" destOrd="0" presId="urn:microsoft.com/office/officeart/2005/8/layout/vProcess5"/>
    <dgm:cxn modelId="{05BC379E-451F-8B40-AA0E-0D2CF16C5239}" type="presParOf" srcId="{FB27F962-9424-0D4D-8AF8-CFD586562A5E}" destId="{D1E25B63-3121-3E4B-85FD-6F9CE2D95777}" srcOrd="1" destOrd="0" presId="urn:microsoft.com/office/officeart/2005/8/layout/vProcess5"/>
    <dgm:cxn modelId="{9A0B55AC-64FC-B34F-B892-E51A1D01B275}" type="presParOf" srcId="{FB27F962-9424-0D4D-8AF8-CFD586562A5E}" destId="{724260F0-BE8E-0B4B-ABF3-44A81D0F09C7}" srcOrd="2" destOrd="0" presId="urn:microsoft.com/office/officeart/2005/8/layout/vProcess5"/>
    <dgm:cxn modelId="{16159627-1C37-C240-96F2-6D23DC3D2CEE}" type="presParOf" srcId="{FB27F962-9424-0D4D-8AF8-CFD586562A5E}" destId="{C22CADBD-1A88-6C47-8E86-85F5318E7F66}" srcOrd="3" destOrd="0" presId="urn:microsoft.com/office/officeart/2005/8/layout/vProcess5"/>
    <dgm:cxn modelId="{3682E439-A435-2B46-9B69-41726951EC5C}" type="presParOf" srcId="{FB27F962-9424-0D4D-8AF8-CFD586562A5E}" destId="{12C30070-A1B8-F441-B77B-381E07B1B7D9}" srcOrd="4" destOrd="0" presId="urn:microsoft.com/office/officeart/2005/8/layout/vProcess5"/>
    <dgm:cxn modelId="{43D81500-C0A9-3F49-BCE9-ABDBDA72920B}" type="presParOf" srcId="{FB27F962-9424-0D4D-8AF8-CFD586562A5E}" destId="{B26172AF-DD2F-FE4E-8B11-A473444187DB}" srcOrd="5" destOrd="0" presId="urn:microsoft.com/office/officeart/2005/8/layout/vProcess5"/>
    <dgm:cxn modelId="{3D6B1D38-0FAD-B246-AB65-187B4923EF2B}" type="presParOf" srcId="{FB27F962-9424-0D4D-8AF8-CFD586562A5E}" destId="{C8C503FB-E280-D54D-8DCF-E28ECB55869D}" srcOrd="6" destOrd="0" presId="urn:microsoft.com/office/officeart/2005/8/layout/vProcess5"/>
    <dgm:cxn modelId="{E60581E2-8A02-5544-845E-CAA70B534435}" type="presParOf" srcId="{FB27F962-9424-0D4D-8AF8-CFD586562A5E}" destId="{BB3B6FB0-BF69-004C-BD2C-85E8A56E42A4}" srcOrd="7" destOrd="0" presId="urn:microsoft.com/office/officeart/2005/8/layout/vProcess5"/>
    <dgm:cxn modelId="{8BBE9794-F8F3-8049-BA94-2C61A303D945}" type="presParOf" srcId="{FB27F962-9424-0D4D-8AF8-CFD586562A5E}" destId="{AF643A96-016E-EF41-A776-E76AC8BB4A90}" srcOrd="8" destOrd="0" presId="urn:microsoft.com/office/officeart/2005/8/layout/vProcess5"/>
    <dgm:cxn modelId="{7FEF16E5-F568-0044-867F-0C7C182CC6F2}" type="presParOf" srcId="{FB27F962-9424-0D4D-8AF8-CFD586562A5E}" destId="{1AEA188D-B99E-8741-8DD6-BE9241559F41}" srcOrd="9" destOrd="0" presId="urn:microsoft.com/office/officeart/2005/8/layout/vProcess5"/>
    <dgm:cxn modelId="{06550B9E-DBA2-3042-9191-48CAD119D6F8}" type="presParOf" srcId="{FB27F962-9424-0D4D-8AF8-CFD586562A5E}" destId="{B5B97A48-F56B-CD44-9870-560BDAC7A3C1}" srcOrd="10" destOrd="0" presId="urn:microsoft.com/office/officeart/2005/8/layout/vProcess5"/>
    <dgm:cxn modelId="{5A692646-FFF9-F443-B74A-B68083738319}" type="presParOf" srcId="{FB27F962-9424-0D4D-8AF8-CFD586562A5E}" destId="{A2E9A38B-BFC2-1B44-A364-D1BC112D5B29}" srcOrd="11" destOrd="0" presId="urn:microsoft.com/office/officeart/2005/8/layout/vProcess5"/>
    <dgm:cxn modelId="{D877AB6B-4527-7242-8183-048270491F32}" type="presParOf" srcId="{FB27F962-9424-0D4D-8AF8-CFD586562A5E}" destId="{E2DE5E19-9476-8F4B-BDBA-734035AEDDE4}" srcOrd="12" destOrd="0" presId="urn:microsoft.com/office/officeart/2005/8/layout/vProcess5"/>
    <dgm:cxn modelId="{50306F47-9B1B-6848-B63F-4B19E70F55FF}" type="presParOf" srcId="{FB27F962-9424-0D4D-8AF8-CFD586562A5E}" destId="{775BE28C-DEE6-D443-952E-74A8F2C28E17}" srcOrd="13" destOrd="0" presId="urn:microsoft.com/office/officeart/2005/8/layout/vProcess5"/>
    <dgm:cxn modelId="{3910414C-257B-224A-8958-E8527A55969D}" type="presParOf" srcId="{FB27F962-9424-0D4D-8AF8-CFD586562A5E}" destId="{C8E55243-B4E4-E443-AC81-F83E5E83EB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C9353-5BB6-494C-827C-7DF2FE9FD94B}">
      <dsp:nvSpPr>
        <dsp:cNvPr id="0" name=""/>
        <dsp:cNvSpPr/>
      </dsp:nvSpPr>
      <dsp:spPr>
        <a:xfrm>
          <a:off x="2040228" y="467711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59318-E375-491C-85B1-EF6A18975C37}">
      <dsp:nvSpPr>
        <dsp:cNvPr id="0" name=""/>
        <dsp:cNvSpPr/>
      </dsp:nvSpPr>
      <dsp:spPr>
        <a:xfrm>
          <a:off x="2508228" y="93571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9E3A2-6B76-46AA-A832-F4D8D179E3B2}">
      <dsp:nvSpPr>
        <dsp:cNvPr id="0" name=""/>
        <dsp:cNvSpPr/>
      </dsp:nvSpPr>
      <dsp:spPr>
        <a:xfrm>
          <a:off x="1338228" y="334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500" kern="1200"/>
            <a:t>Introduktion til energisystemer</a:t>
          </a:r>
          <a:endParaRPr lang="en-US" sz="2500" kern="1200"/>
        </a:p>
      </dsp:txBody>
      <dsp:txXfrm>
        <a:off x="1338228" y="3347712"/>
        <a:ext cx="3600000" cy="720000"/>
      </dsp:txXfrm>
    </dsp:sp>
    <dsp:sp modelId="{E6348A08-8C43-48AB-A5E4-B411118DB5D9}">
      <dsp:nvSpPr>
        <dsp:cNvPr id="0" name=""/>
        <dsp:cNvSpPr/>
      </dsp:nvSpPr>
      <dsp:spPr>
        <a:xfrm>
          <a:off x="6270228" y="467711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02C0E-C1E7-49B0-878D-F348F05F8FB2}">
      <dsp:nvSpPr>
        <dsp:cNvPr id="0" name=""/>
        <dsp:cNvSpPr/>
      </dsp:nvSpPr>
      <dsp:spPr>
        <a:xfrm>
          <a:off x="6738228" y="93571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D366C-B92A-478A-B5FB-A23BDBD35ACB}">
      <dsp:nvSpPr>
        <dsp:cNvPr id="0" name=""/>
        <dsp:cNvSpPr/>
      </dsp:nvSpPr>
      <dsp:spPr>
        <a:xfrm>
          <a:off x="5568228" y="334771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500" kern="1200"/>
            <a:t>Øvelse – Simpelt energisystem</a:t>
          </a:r>
          <a:endParaRPr lang="en-US" sz="2500" kern="1200"/>
        </a:p>
      </dsp:txBody>
      <dsp:txXfrm>
        <a:off x="5568228" y="334771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57458-F3ED-F047-A4E6-4077B5772F82}">
      <dsp:nvSpPr>
        <dsp:cNvPr id="0" name=""/>
        <dsp:cNvSpPr/>
      </dsp:nvSpPr>
      <dsp:spPr>
        <a:xfrm>
          <a:off x="1282" y="1517434"/>
          <a:ext cx="3001111" cy="1500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Ressourcetræk</a:t>
          </a:r>
          <a:endParaRPr lang="en-US" sz="2400" kern="1200"/>
        </a:p>
      </dsp:txBody>
      <dsp:txXfrm>
        <a:off x="45232" y="1561384"/>
        <a:ext cx="2913211" cy="1412655"/>
      </dsp:txXfrm>
    </dsp:sp>
    <dsp:sp modelId="{296B927F-7013-3440-BAF4-921EE8627C67}">
      <dsp:nvSpPr>
        <dsp:cNvPr id="0" name=""/>
        <dsp:cNvSpPr/>
      </dsp:nvSpPr>
      <dsp:spPr>
        <a:xfrm>
          <a:off x="3752672" y="1517434"/>
          <a:ext cx="3001111" cy="15005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Top-Down beregning</a:t>
          </a:r>
          <a:br>
            <a:rPr lang="da-DK" sz="2400" kern="1200" dirty="0"/>
          </a:br>
          <a:r>
            <a:rPr lang="da-DK" sz="2400" kern="1200" dirty="0"/>
            <a:t>- Input</a:t>
          </a:r>
          <a:br>
            <a:rPr lang="da-DK" sz="2400" kern="1200" dirty="0"/>
          </a:br>
          <a:r>
            <a:rPr lang="da-DK" sz="2400" kern="1200" dirty="0"/>
            <a:t>- Output</a:t>
          </a:r>
          <a:br>
            <a:rPr lang="da-DK" sz="2400" kern="1200" dirty="0"/>
          </a:br>
          <a:r>
            <a:rPr lang="da-DK" sz="2400" kern="1200" dirty="0"/>
            <a:t>- Energitab</a:t>
          </a:r>
          <a:endParaRPr lang="en-US" sz="2400" kern="1200" dirty="0"/>
        </a:p>
      </dsp:txBody>
      <dsp:txXfrm>
        <a:off x="3796622" y="1561384"/>
        <a:ext cx="2913211" cy="1412655"/>
      </dsp:txXfrm>
    </dsp:sp>
    <dsp:sp modelId="{5D79EB05-5E18-E040-88CC-3EB8137AF9DF}">
      <dsp:nvSpPr>
        <dsp:cNvPr id="0" name=""/>
        <dsp:cNvSpPr/>
      </dsp:nvSpPr>
      <dsp:spPr>
        <a:xfrm>
          <a:off x="7504061" y="1517434"/>
          <a:ext cx="3001111" cy="1500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Bottom-Up </a:t>
          </a:r>
          <a:r>
            <a:rPr lang="da-DK" sz="2400" kern="1200" noProof="0" dirty="0"/>
            <a:t>beregning</a:t>
          </a:r>
        </a:p>
      </dsp:txBody>
      <dsp:txXfrm>
        <a:off x="7548011" y="1561384"/>
        <a:ext cx="2913211" cy="1412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F7F14-7E33-47B4-A775-428162C7015D}">
      <dsp:nvSpPr>
        <dsp:cNvPr id="0" name=""/>
        <dsp:cNvSpPr/>
      </dsp:nvSpPr>
      <dsp:spPr>
        <a:xfrm>
          <a:off x="973190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6ED5E-DCE2-4AEC-AC60-68F518660BB4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CA4C1-0B99-4EC1-91A3-BA7277208C4C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Solrød Biogasanlæg</a:t>
          </a:r>
          <a:endParaRPr lang="en-US" sz="1900" kern="1200"/>
        </a:p>
      </dsp:txBody>
      <dsp:txXfrm>
        <a:off x="569079" y="2644614"/>
        <a:ext cx="2072362" cy="720000"/>
      </dsp:txXfrm>
    </dsp:sp>
    <dsp:sp modelId="{1DE52FFA-B84F-41D1-9B55-89C7A8EBFF54}">
      <dsp:nvSpPr>
        <dsp:cNvPr id="0" name=""/>
        <dsp:cNvSpPr/>
      </dsp:nvSpPr>
      <dsp:spPr>
        <a:xfrm>
          <a:off x="3408216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F3334-5472-448D-A660-35F87A7519E4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D7223-5D8A-406F-B1BA-7007DF0B481B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HOFOR Spildevand København A/S</a:t>
          </a:r>
          <a:endParaRPr lang="en-US" sz="1900" kern="1200"/>
        </a:p>
      </dsp:txBody>
      <dsp:txXfrm>
        <a:off x="3004105" y="2644614"/>
        <a:ext cx="2072362" cy="720000"/>
      </dsp:txXfrm>
    </dsp:sp>
    <dsp:sp modelId="{4BFD8CC6-721A-4C14-9ADA-6FBDAAB24845}">
      <dsp:nvSpPr>
        <dsp:cNvPr id="0" name=""/>
        <dsp:cNvSpPr/>
      </dsp:nvSpPr>
      <dsp:spPr>
        <a:xfrm>
          <a:off x="5843242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63EB8-9E6C-4594-AAF0-03DA9B4E8228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6F0CA-0CF5-4531-91A0-05806AC2B07A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HOFOR A/S</a:t>
          </a:r>
          <a:endParaRPr lang="en-US" sz="1900" kern="1200"/>
        </a:p>
      </dsp:txBody>
      <dsp:txXfrm>
        <a:off x="5439131" y="2644614"/>
        <a:ext cx="2072362" cy="720000"/>
      </dsp:txXfrm>
    </dsp:sp>
    <dsp:sp modelId="{CA844E87-AEED-4A1A-B513-046B92F26F7F}">
      <dsp:nvSpPr>
        <dsp:cNvPr id="0" name=""/>
        <dsp:cNvSpPr/>
      </dsp:nvSpPr>
      <dsp:spPr>
        <a:xfrm>
          <a:off x="8278268" y="986724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5E661-8FD5-4983-BE4C-4D3C3491AC10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CD582-B936-4692-B6D5-01BD2133989B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BIOFOS A/S</a:t>
          </a:r>
          <a:endParaRPr lang="en-US" sz="1900" kern="1200"/>
        </a:p>
      </dsp:txBody>
      <dsp:txXfrm>
        <a:off x="7874157" y="2644614"/>
        <a:ext cx="207236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25B63-3121-3E4B-85FD-6F9CE2D95777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kern="1200"/>
            <a:t>Politiske kræfter</a:t>
          </a:r>
          <a:endParaRPr lang="en-US" sz="3400" kern="1200"/>
        </a:p>
      </dsp:txBody>
      <dsp:txXfrm>
        <a:off x="22940" y="22940"/>
        <a:ext cx="7160195" cy="737360"/>
      </dsp:txXfrm>
    </dsp:sp>
    <dsp:sp modelId="{724260F0-BE8E-0B4B-ABF3-44A81D0F09C7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kern="1200"/>
            <a:t>HOFOR A/S</a:t>
          </a:r>
          <a:endParaRPr lang="en-US" sz="3400" kern="1200"/>
        </a:p>
      </dsp:txBody>
      <dsp:txXfrm>
        <a:off x="627587" y="914964"/>
        <a:ext cx="6937378" cy="737360"/>
      </dsp:txXfrm>
    </dsp:sp>
    <dsp:sp modelId="{C22CADBD-1A88-6C47-8E86-85F5318E7F66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kern="1200"/>
            <a:t>HOFOR Spildevand København A/S</a:t>
          </a:r>
          <a:endParaRPr lang="en-US" sz="3400" kern="1200"/>
        </a:p>
      </dsp:txBody>
      <dsp:txXfrm>
        <a:off x="1232233" y="1806988"/>
        <a:ext cx="6937378" cy="737360"/>
      </dsp:txXfrm>
    </dsp:sp>
    <dsp:sp modelId="{12C30070-A1B8-F441-B77B-381E07B1B7D9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kern="1200"/>
            <a:t>BIOFOS A/S</a:t>
          </a:r>
          <a:endParaRPr lang="en-US" sz="3400" kern="1200"/>
        </a:p>
      </dsp:txBody>
      <dsp:txXfrm>
        <a:off x="1836880" y="2699012"/>
        <a:ext cx="6937378" cy="737360"/>
      </dsp:txXfrm>
    </dsp:sp>
    <dsp:sp modelId="{B26172AF-DD2F-FE4E-8B11-A473444187DB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400" kern="1200"/>
            <a:t>Solrød Biogasanlæg</a:t>
          </a:r>
          <a:endParaRPr lang="en-US" sz="3400" kern="1200"/>
        </a:p>
      </dsp:txBody>
      <dsp:txXfrm>
        <a:off x="2441527" y="3591037"/>
        <a:ext cx="6937378" cy="737360"/>
      </dsp:txXfrm>
    </dsp:sp>
    <dsp:sp modelId="{C8C503FB-E280-D54D-8DCF-E28ECB55869D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BB3B6FB0-BF69-004C-BD2C-85E8A56E42A4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AF643A96-016E-EF41-A776-E76AC8BB4A90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1AEA188D-B99E-8741-8DD6-BE9241559F41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98161-4802-F64E-92A0-66A98C69A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10A5AF-90CF-AA4C-AE34-027A69313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B3AC23-A508-8547-8DD1-36BDF260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0960F2-A024-354C-B782-812ECA6E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6BE418-9DB9-8043-A437-4E8A0A2E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06970-ABE8-E74B-9DCE-6B781A9B1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6A00A60-9447-B54C-BE73-904BD25B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02F654-D8F2-214F-BA08-2F1A0B0B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9A57D2-D786-E743-B552-DBED93EA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041267-3196-E14F-B4A8-B4E2DCCB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005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69341A3-296B-794E-BF4D-D89482F1D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D47FA9-833A-1E44-A929-938A4B57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C0A0C2-4377-8D41-9A16-DA46B982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27A177-985F-8446-883A-4045AC43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554AD4-34C7-CC44-859A-1176F280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9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E52E-3F7E-8C41-87E2-ADA7103D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106BB1-BB26-1D48-A4DF-FFE34F608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558251-7BF5-A542-B30C-05DF94CE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376E96-A38E-1A4F-898E-30B24463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59915F-8F04-6E48-A794-DDDC667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03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386EE-0F0B-3D4B-9175-16A75DDA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A08FC3-E5B9-6A42-855D-CDA15C5A0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8EB648-AFF4-AE48-8710-C99DD1B6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C89A5C-E078-3940-A576-C90055B6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D75A46-79B7-2442-8460-0982BE3C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963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D0774-30A5-6E4E-9414-15FE7939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583115-9A32-B74E-9257-2B2303F0F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651495-70C5-194D-B7C4-69B47B0ED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9629D6E-6AB9-F141-ACB7-97652388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18CF6B-8700-8B4E-BD2A-C6649F34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E8D799-74DC-024F-A3C2-4BE65E537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570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52E84-5FCE-8B4A-B502-2ACAB5A7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6AE8F9-3CB3-8349-A8B3-364BDAC68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CDE156F-6AF9-8841-B8FB-CF886FEFD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07ABC80-AC6D-7C49-BB9D-C1454F7E0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A66A3AD-3A4D-6240-ADED-CD2221B1A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19A561D-09CA-7D42-B9A3-034EBEC0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47A0B4C-0EBC-5C43-818F-921ABA02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AB4942B-D480-2148-A300-2CDC78E0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259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DCE75-83F1-3F4A-AF5B-031F97BE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E52542-FC4E-E742-8BF2-5BCF26699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FEDEFFC-9763-5946-8B51-366D0EC1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FC7586-B216-3A4E-A9E1-DF2384ED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359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9D22179-FB85-804D-A8F9-FBE113A8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476F3BE-D79C-E443-86E6-6050920D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478240-B1E1-D64B-85C1-95BA847C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013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DB310-FB97-1A44-8A41-8798C586A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D9537D-6EC6-D94A-9DE9-74F89C2E5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2061B6-8AF0-494F-9ABB-DA047F9F6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55A6679-B2F7-8E4A-9F12-F8D80BC5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3C44A14-0F2C-AB4E-BEC0-FBAF0C31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9F5D10-B9CF-CF4A-A061-8B97D64D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871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E13F3-7A2A-694C-939B-C70C629A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092B4B-7DED-6541-B9A6-3A39FDA9B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4C08E7-68A0-C14F-B226-3707CC3E7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3F93C8-7EB7-E645-86CC-381C00F3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0ABD7F-9603-7C45-BA27-5F35C45B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966D3E4-37F0-A74E-A1BF-B1EC490B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5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4762936-CCE5-0F42-9CFD-364CE7F4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0F59873-A34A-F74B-B497-600775F1D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D87A15-5BAB-744E-9BDB-861A552FF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3B26-5E8D-AB47-97DF-4A7BE7DC14E3}" type="datetimeFigureOut">
              <a:rPr lang="da-DK" smtClean="0"/>
              <a:t>11.03.2021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476938-29EB-2946-84A2-0B7B55A95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07504B-4A54-6C45-B92E-15BDA2F03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0E1D-EF81-0145-8911-F3F5D360E41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12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5D3C1D-A6AE-4FCA-BB76-A4748CE5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85B059-1C44-3C44-B3B2-3247B7FA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210" y="1365472"/>
            <a:ext cx="10978470" cy="3564636"/>
          </a:xfrm>
        </p:spPr>
        <p:txBody>
          <a:bodyPr anchor="ctr">
            <a:normAutofit/>
          </a:bodyPr>
          <a:lstStyle/>
          <a:p>
            <a:pPr algn="l"/>
            <a:r>
              <a:rPr lang="da-DK" sz="8800"/>
              <a:t>Design af fremtidens energisystem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D86F1F-9AAA-2D4D-BB79-6CB0DCDF8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945" y="5859463"/>
            <a:ext cx="10927080" cy="487235"/>
          </a:xfrm>
        </p:spPr>
        <p:txBody>
          <a:bodyPr anchor="ctr">
            <a:normAutofit/>
          </a:bodyPr>
          <a:lstStyle/>
          <a:p>
            <a:pPr algn="r"/>
            <a:r>
              <a:rPr lang="da-DK" sz="2000"/>
              <a:t>Uge 1 – Dag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BF818-2283-4CC9-A120-9225CEDFA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3350"/>
            <a:ext cx="128016" cy="2468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A42EF-20CC-4BCC-9D0B-222CF3AA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945" y="5831269"/>
            <a:ext cx="109270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951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9C7C8DF-8EE0-A842-9A37-8FA398D69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653" y="643468"/>
            <a:ext cx="66719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7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3A0E5B-C861-E14E-9D87-FA17246D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648950" cy="1571843"/>
          </a:xfrm>
        </p:spPr>
        <p:txBody>
          <a:bodyPr>
            <a:normAutofit/>
          </a:bodyPr>
          <a:lstStyle/>
          <a:p>
            <a:r>
              <a:rPr lang="da-DK" sz="5400" dirty="0"/>
              <a:t>Facilitering af denne omstilling</a:t>
            </a:r>
            <a:br>
              <a:rPr lang="da-DK" sz="5200" dirty="0"/>
            </a:br>
            <a:r>
              <a:rPr lang="da-DK" sz="5200" dirty="0"/>
              <a:t>Biogasanlæg &amp; drift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3427E9E-2658-415B-BD39-B1FD110CE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62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04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AF12278-5FFC-3741-A372-AD7825526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132" y="643468"/>
            <a:ext cx="659297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DB36FE-8649-ED46-AE46-769A1E21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a-DK" sz="5200"/>
              <a:t>Aktører og deres sammenspil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57A28830-E2E3-43B5-B2C7-6EF41375E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256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18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E10B6B-707C-EB46-AEA6-5F411C28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Roadmap – Tidsplan for tiltag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D80F66A-2652-584B-92EF-82F786F1C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023" y="1675227"/>
            <a:ext cx="840995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C1531-CA94-504C-A186-C89D46A9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Multikriterieranalyse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0707EC6-7FA0-AC44-9C1A-079A11E3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1556747"/>
            <a:ext cx="3529109" cy="16145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DD5FBCE-7FD1-C841-8903-8616ADA5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88" y="1341368"/>
            <a:ext cx="3526424" cy="2045325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1680BFA-A9B6-5942-AC68-3867EE4B9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53400" y="1813166"/>
            <a:ext cx="3553968" cy="1101729"/>
          </a:xfrm>
          <a:prstGeom prst="rect">
            <a:avLst/>
          </a:prstGeom>
        </p:spPr>
      </p:pic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59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57FDA4-7BC5-9E47-AF41-D0348EF0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da-DK" sz="4000"/>
              <a:t>Introduktion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A82EB9CF-461D-4601-81B0-2AA7DD5A3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2673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1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67C5DD8-CA4C-F843-A519-81C6CD517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25C33DC-3BC2-5E42-959C-0619476F0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568" y="643467"/>
            <a:ext cx="80448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6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B35DD3-D451-E44E-B36C-F133579A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da-DK" sz="4000"/>
              <a:t>Excel øvelser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05BF854-E772-4629-B697-2DB2EAA2D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4308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43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98C1E184-13C2-5C40-8F9A-CD403EA01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248"/>
          <a:stretch/>
        </p:blipFill>
        <p:spPr>
          <a:xfrm>
            <a:off x="1177102" y="643466"/>
            <a:ext cx="9837795" cy="557106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888B072-9396-CE4D-BBB3-DA0D01CCE319}"/>
              </a:ext>
            </a:extLst>
          </p:cNvPr>
          <p:cNvSpPr txBox="1"/>
          <p:nvPr/>
        </p:nvSpPr>
        <p:spPr>
          <a:xfrm>
            <a:off x="1100138" y="242888"/>
            <a:ext cx="118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Status quo</a:t>
            </a:r>
          </a:p>
        </p:txBody>
      </p:sp>
    </p:spTree>
    <p:extLst>
      <p:ext uri="{BB962C8B-B14F-4D97-AF65-F5344CB8AC3E}">
        <p14:creationId xmlns:p14="http://schemas.microsoft.com/office/powerpoint/2010/main" val="21640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B5F035A-5A79-734A-815A-5F9C1CEC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16" y="669370"/>
            <a:ext cx="9162684" cy="579539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00AB4D1-48D4-7E4A-94E8-891471D4D2BC}"/>
              </a:ext>
            </a:extLst>
          </p:cNvPr>
          <p:cNvSpPr txBox="1"/>
          <p:nvPr/>
        </p:nvSpPr>
        <p:spPr>
          <a:xfrm>
            <a:off x="743316" y="300038"/>
            <a:ext cx="23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Revideret systemdesign</a:t>
            </a:r>
          </a:p>
        </p:txBody>
      </p:sp>
    </p:spTree>
    <p:extLst>
      <p:ext uri="{BB962C8B-B14F-4D97-AF65-F5344CB8AC3E}">
        <p14:creationId xmlns:p14="http://schemas.microsoft.com/office/powerpoint/2010/main" val="267092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224374-51A9-1F41-8863-4391052CE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a-DK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Sankey</a:t>
            </a:r>
            <a:br>
              <a:rPr lang="da-DK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da-DK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Diagram/metode der kan være med til at skabe overblik og et specifikt system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995FC3A-2982-2644-8CA3-879559535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37639"/>
            <a:ext cx="6780700" cy="47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987C84-6A28-F144-99A1-31BD79D5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a-DK" sz="5200" dirty="0"/>
              <a:t>Oprindeligt</a:t>
            </a:r>
            <a:r>
              <a:rPr lang="en-US" sz="5200" dirty="0"/>
              <a:t> &amp; </a:t>
            </a:r>
            <a:r>
              <a:rPr lang="da-DK" sz="5200" dirty="0"/>
              <a:t>Omstillet</a:t>
            </a:r>
          </a:p>
        </p:txBody>
      </p:sp>
      <p:pic>
        <p:nvPicPr>
          <p:cNvPr id="5" name="Pladsholder til indhold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1DDEA317-2B06-814F-ABB4-DEA9CD3CD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34" y="3793040"/>
            <a:ext cx="5828261" cy="16756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B7BE23C-A56A-C243-B915-7F02F3AFC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931462"/>
            <a:ext cx="5828261" cy="1398781"/>
          </a:xfrm>
          <a:prstGeom prst="rect">
            <a:avLst/>
          </a:prstGeom>
        </p:spPr>
      </p:pic>
      <p:cxnSp>
        <p:nvCxnSpPr>
          <p:cNvPr id="9" name="Vinklet forbindelse 8">
            <a:extLst>
              <a:ext uri="{FF2B5EF4-FFF2-40B4-BE49-F238E27FC236}">
                <a16:creationId xmlns:a16="http://schemas.microsoft.com/office/drawing/2014/main" id="{D46016FE-B3AE-3F47-97D1-184CB779BFA1}"/>
              </a:ext>
            </a:extLst>
          </p:cNvPr>
          <p:cNvCxnSpPr/>
          <p:nvPr/>
        </p:nvCxnSpPr>
        <p:spPr>
          <a:xfrm rot="5400000">
            <a:off x="3321845" y="2135981"/>
            <a:ext cx="1614487" cy="971550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inklet forbindelse 10">
            <a:extLst>
              <a:ext uri="{FF2B5EF4-FFF2-40B4-BE49-F238E27FC236}">
                <a16:creationId xmlns:a16="http://schemas.microsoft.com/office/drawing/2014/main" id="{1EA9442C-6E09-6B4E-80DD-9824AB7CAD1F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38896" y="2052497"/>
            <a:ext cx="1753741" cy="99926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999E873D-548F-F14C-821C-19E266CD849A}"/>
              </a:ext>
            </a:extLst>
          </p:cNvPr>
          <p:cNvSpPr txBox="1"/>
          <p:nvPr/>
        </p:nvSpPr>
        <p:spPr>
          <a:xfrm>
            <a:off x="3817923" y="5901722"/>
            <a:ext cx="4729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Større Spildevandsanlæg</a:t>
            </a:r>
          </a:p>
        </p:txBody>
      </p:sp>
    </p:spTree>
    <p:extLst>
      <p:ext uri="{BB962C8B-B14F-4D97-AF65-F5344CB8AC3E}">
        <p14:creationId xmlns:p14="http://schemas.microsoft.com/office/powerpoint/2010/main" val="316594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111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Design af fremtidens energisystem</vt:lpstr>
      <vt:lpstr>Introduktion</vt:lpstr>
      <vt:lpstr>PowerPoint-præsentation</vt:lpstr>
      <vt:lpstr>PowerPoint-præsentation</vt:lpstr>
      <vt:lpstr>Excel øvelser</vt:lpstr>
      <vt:lpstr>PowerPoint-præsentation</vt:lpstr>
      <vt:lpstr>PowerPoint-præsentation</vt:lpstr>
      <vt:lpstr>Sankey Diagram/metode der kan være med til at skabe overblik og et specifikt system</vt:lpstr>
      <vt:lpstr>Oprindeligt &amp; Omstillet</vt:lpstr>
      <vt:lpstr>PowerPoint-præsentation</vt:lpstr>
      <vt:lpstr>Facilitering af denne omstilling Biogasanlæg &amp; drift</vt:lpstr>
      <vt:lpstr>PowerPoint-præsentation</vt:lpstr>
      <vt:lpstr>Aktører og deres sammenspil</vt:lpstr>
      <vt:lpstr>Roadmap – Tidsplan for tiltag</vt:lpstr>
      <vt:lpstr>Multikriterieranalyse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af fremtidens energisystem</dc:title>
  <dc:creator>Emil Vangsager</dc:creator>
  <cp:lastModifiedBy>Emil Vangsager</cp:lastModifiedBy>
  <cp:revision>20</cp:revision>
  <dcterms:created xsi:type="dcterms:W3CDTF">2021-03-01T10:37:40Z</dcterms:created>
  <dcterms:modified xsi:type="dcterms:W3CDTF">2021-03-11T10:44:32Z</dcterms:modified>
</cp:coreProperties>
</file>