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sldIdLst>
    <p:sldId id="260" r:id="rId5"/>
    <p:sldId id="273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65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7906-C82D-4E43-8C26-875A34EBFAB9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F4EA-66C0-4CFE-81BD-02CDB9148D3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FD2-78F3-4025-8C40-D6E2BBEFF8E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998-F2E3-470B-85E3-144435E0AF88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3A83-32E0-4C68-A4B1-45A1A98A891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D9A-B46E-48BC-AD1D-9469A1E586B7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4C2E-5AA0-4CF4-9C97-3C693927054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173-068B-4694-999E-1E58247E45AF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E311-14F4-45AB-A0B7-1DAFD090F206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C16-F9EE-4636-80C2-7384C6C78ADF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B28-F02B-4485-B3AC-3EDF57A974A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9D3-0911-48A2-825D-B5F84FE4AE39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E870-A198-4702-9BFA-BD2904A155CD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435-25C5-4918-AFE5-17599C21702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A300-4063-4776-9C3D-A8FF3A4D491F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BF7-25C8-4169-AC89-A4623E500252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BB5-38A7-471B-8DB3-E4DCD9DB702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F70-D7D4-4DF3-9CC1-02F6964320B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AF86A95-6C90-4294-B505-E59AA6B971B5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A52284-D8C1-49FC-9977-61CBDF7BBE24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G7sXysEpQ&amp;feature=youtu.be&amp;fbclid=IwAR3BeZCVC6ItE4s_WJRVnkJ50TM3XHKLURtUNmHUZeyKG_kdkNFzN8rhLkU" TargetMode="External"/><Relationship Id="rId2" Type="http://schemas.openxmlformats.org/officeDocument/2006/relationships/hyperlink" Target="https://www.youtube.com/watch?v=mmG7sXysEp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076F00-C11C-4B8C-A42D-26907935F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7B440-1575-45E1-ADD8-03747A5B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da-DK" dirty="0"/>
              <a:t>Sorte</a:t>
            </a:r>
            <a:r>
              <a:rPr lang="en-US" dirty="0"/>
              <a:t> huller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292E0-6095-4F56-8D59-35C31315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r>
              <a:rPr lang="en-US" dirty="0"/>
              <a:t>Axel, Mark, Tamara &amp; Jonatan</a:t>
            </a:r>
          </a:p>
        </p:txBody>
      </p:sp>
    </p:spTree>
    <p:extLst>
      <p:ext uri="{BB962C8B-B14F-4D97-AF65-F5344CB8AC3E}">
        <p14:creationId xmlns:p14="http://schemas.microsoft.com/office/powerpoint/2010/main" val="3065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1155-4B50-4F05-B438-C5E95F00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da-DK" sz="2800"/>
              <a:t>Rum &amp; 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07ED-B1E3-44D3-BAF0-0BF3C123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1" y="2666999"/>
            <a:ext cx="3987803" cy="3216276"/>
          </a:xfrm>
        </p:spPr>
        <p:txBody>
          <a:bodyPr>
            <a:normAutofit/>
          </a:bodyPr>
          <a:lstStyle/>
          <a:p>
            <a:r>
              <a:rPr lang="da-DK" sz="1800" dirty="0"/>
              <a:t>Redshift – George vs Einstein</a:t>
            </a:r>
          </a:p>
          <a:p>
            <a:r>
              <a:rPr lang="da-DK" sz="1800" dirty="0"/>
              <a:t>Fart og tyngekraft påvirker tiden</a:t>
            </a:r>
          </a:p>
          <a:p>
            <a:endParaRPr lang="da-DK" sz="1800" dirty="0"/>
          </a:p>
          <a:p>
            <a:endParaRPr lang="da-DK" sz="1800" dirty="0"/>
          </a:p>
          <a:p>
            <a:endParaRPr lang="da-DK" sz="1800" dirty="0"/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0C0EA-BF5F-4C2A-BA2B-D1BE180AC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" r="11370" b="-2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335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92D0-AE05-4261-81DE-30E184C1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F0C4-8C7A-4A39-B4D2-5EBC4E52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Film og postkort</a:t>
            </a:r>
          </a:p>
          <a:p>
            <a:pPr lvl="1"/>
            <a:r>
              <a:rPr lang="da-DK" dirty="0"/>
              <a:t>En sjov måde at forklare/vise ”svære” teorier</a:t>
            </a:r>
          </a:p>
          <a:p>
            <a:pPr lvl="2"/>
            <a:r>
              <a:rPr lang="da-DK" dirty="0"/>
              <a:t>Gøre folk nysgerrige i sorte huller.</a:t>
            </a:r>
          </a:p>
          <a:p>
            <a:pPr lvl="3"/>
            <a:r>
              <a:rPr lang="da-DK" dirty="0"/>
              <a:t>Står på skuldrene af teori</a:t>
            </a:r>
          </a:p>
          <a:p>
            <a:pPr lvl="3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05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8F29-33B1-4A2D-9A09-7842A878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2030-DB31-4925-90F3-FA563DA7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https://www.youtube.com/watch?v=mmG7sXysEpQ</a:t>
            </a:r>
            <a:endParaRPr lang="da-DK" dirty="0"/>
          </a:p>
          <a:p>
            <a:r>
              <a:rPr lang="da-DK"/>
              <a:t>Teaser: </a:t>
            </a:r>
            <a:r>
              <a:rPr lang="da-DK">
                <a:hlinkClick r:id="rId3"/>
              </a:rPr>
              <a:t>https://www.youtube.com/watch?v=mmG7sXysEpQ&amp;feature=youtu.be&amp;fbclid=IwAR3BeZCVC6ItE4s_WJRVnkJ50TM3XHKLURtUNmHUZeyKG_kdkNFzN8rhLkU</a:t>
            </a:r>
            <a:r>
              <a:rPr lang="da-DK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179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D6D30-D295-4F14-9D6D-7F964055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Søren Brandt – DTU SPACE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067B71-7C8C-46B3-983E-CE56A199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Astrofysiker &amp; Astronom</a:t>
            </a:r>
          </a:p>
        </p:txBody>
      </p:sp>
    </p:spTree>
    <p:extLst>
      <p:ext uri="{BB962C8B-B14F-4D97-AF65-F5344CB8AC3E}">
        <p14:creationId xmlns:p14="http://schemas.microsoft.com/office/powerpoint/2010/main" val="122373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3D27C-EEF6-43EA-9AAD-F156858BC634}"/>
              </a:ext>
            </a:extLst>
          </p:cNvPr>
          <p:cNvSpPr txBox="1"/>
          <p:nvPr/>
        </p:nvSpPr>
        <p:spPr>
          <a:xfrm>
            <a:off x="643192" y="609600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9A4D4-1034-4D01-9726-F1F379507021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Event Horizon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Hawking Radiation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NuStar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LISA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dirty="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Swartzchild</a:t>
            </a:r>
            <a:r>
              <a:rPr lang="da-DK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/Kerr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dirty="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Gravitational</a:t>
            </a:r>
            <a:r>
              <a:rPr lang="da-DK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da-DK" dirty="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Lensing</a:t>
            </a:r>
            <a:endParaRPr lang="da-DK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da-DK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Rum og tid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Relateret billede">
            <a:extLst>
              <a:ext uri="{FF2B5EF4-FFF2-40B4-BE49-F238E27FC236}">
                <a16:creationId xmlns:a16="http://schemas.microsoft.com/office/drawing/2014/main" id="{780D4C16-E1A7-4DA9-BE61-7D7B82C9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626" y="1587798"/>
            <a:ext cx="5934182" cy="33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9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42C28-81E8-4337-A222-AAD213A1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da-DK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Event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284F-D480-4934-B52E-DAE84EB7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”Point of no return”</a:t>
            </a:r>
          </a:p>
          <a:p>
            <a:pPr lvl="1"/>
            <a:r>
              <a:rPr lang="da-DK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Lys</a:t>
            </a:r>
          </a:p>
          <a:p>
            <a:pPr lvl="2"/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Teori om mennesket der falder ind i et sort hul </a:t>
            </a:r>
          </a:p>
          <a:p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Spaghettification </a:t>
            </a:r>
          </a:p>
          <a:p>
            <a:endParaRPr lang="da-DK" sz="18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AEF2A-56A2-4731-996B-2C02F273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16" y="1115267"/>
            <a:ext cx="5704401" cy="42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D639-9860-4B7E-8C82-13474CDA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09600"/>
            <a:ext cx="6038768" cy="1905000"/>
          </a:xfrm>
        </p:spPr>
        <p:txBody>
          <a:bodyPr>
            <a:normAutofit/>
          </a:bodyPr>
          <a:lstStyle/>
          <a:p>
            <a:r>
              <a:rPr lang="da-DK" dirty="0"/>
              <a:t>Hawking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A229-2677-4F24-8670-78F4A842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666999"/>
            <a:ext cx="5920867" cy="3373879"/>
          </a:xfrm>
        </p:spPr>
        <p:txBody>
          <a:bodyPr>
            <a:normAutofit/>
          </a:bodyPr>
          <a:lstStyle/>
          <a:p>
            <a:pPr lvl="1"/>
            <a:r>
              <a:rPr lang="da-DK" dirty="0"/>
              <a:t>Anti – Partikler</a:t>
            </a:r>
          </a:p>
          <a:p>
            <a:pPr lvl="2"/>
            <a:r>
              <a:rPr lang="da-DK" dirty="0"/>
              <a:t>Mister Masse</a:t>
            </a:r>
          </a:p>
          <a:p>
            <a:pPr lvl="3"/>
            <a:r>
              <a:rPr lang="da-DK" dirty="0"/>
              <a:t>”fordamper” 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AC0E2-A334-4A65-B7FA-9BDDAD04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100A5-41F6-4111-AD29-836802D8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88" y="540327"/>
            <a:ext cx="3532632" cy="2728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BC075-DEFE-4EEE-AC22-342D818F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288" y="3589020"/>
            <a:ext cx="3532632" cy="1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627A489C-467F-4767-A31F-D531A2F3F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5C4E4-1A49-4613-A7AE-E4A71C0D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25" y="609600"/>
            <a:ext cx="447918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Nustar</a:t>
            </a:r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334E8C51-39FB-43A9-92A4-9B98A895C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" y="0"/>
            <a:ext cx="609304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https://scontent-arn2-1.xx.fbcdn.net/v/t1.15752-9/70891093_536741140432071_3610147061439135744_n.jpg?_nc_cat=106&amp;_nc_oc=AQls-WnyKUFfXF5rDtDGflj-k9MVbwi0ASBitDRgAEH6zGXPOGiMVMtuSEzAiXFjO64&amp;_nc_ht=scontent-arn2-1.xx&amp;oh=50b2ec030762460cd1f68372a3cd7c31&amp;oe=5DF5301A">
            <a:extLst>
              <a:ext uri="{FF2B5EF4-FFF2-40B4-BE49-F238E27FC236}">
                <a16:creationId xmlns:a16="http://schemas.microsoft.com/office/drawing/2014/main" id="{C5FD277E-1DFD-4A2C-B650-FEEE487C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84" y="321734"/>
            <a:ext cx="2054860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4" name="Rectangle 78">
            <a:extLst>
              <a:ext uri="{FF2B5EF4-FFF2-40B4-BE49-F238E27FC236}">
                <a16:creationId xmlns:a16="http://schemas.microsoft.com/office/drawing/2014/main" id="{A54FA027-3542-41C5-ACA4-FF7BCB28F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528" y="0"/>
            <a:ext cx="91440" cy="3383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30" name="Picture 6" descr="https://scontent-arn2-1.xx.fbcdn.net/v/t1.15752-9/71171336_645888005899227_2149642908448325632_n.jpg?_nc_cat=104&amp;_nc_oc=AQmho98lxKgJUwrj6cZTYiPv4eLUAm__mc1MZtNbchuQ1gxWlf9dBDTGx4hjok8A5G8&amp;_nc_ht=scontent-arn2-1.xx&amp;oh=3ba057512e7743cedc982fe9a01bc7af&amp;oe=5DF1BE80">
            <a:extLst>
              <a:ext uri="{FF2B5EF4-FFF2-40B4-BE49-F238E27FC236}">
                <a16:creationId xmlns:a16="http://schemas.microsoft.com/office/drawing/2014/main" id="{CC94A437-F2B2-4809-A288-CC966D92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751" y="321734"/>
            <a:ext cx="2054860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Rectangle 80">
            <a:extLst>
              <a:ext uri="{FF2B5EF4-FFF2-40B4-BE49-F238E27FC236}">
                <a16:creationId xmlns:a16="http://schemas.microsoft.com/office/drawing/2014/main" id="{79DA9AF0-BC9B-4F8F-BE10-C3FF2ECA1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https://scontent-arn2-1.xx.fbcdn.net/v/t1.15752-9/71337992_2387717598157127_8799672280448761856_n.png?_nc_cat=107&amp;_nc_oc=AQkCNpxlYxTA3VGrXfajAjYJPSPtyS4ECuuPCcBJO-u0A99vu7cXtCwrmi-ykZSHUDo&amp;_nc_ht=scontent-arn2-1.xx&amp;oh=4726bff230a4678f045898be24c89985&amp;oe=5DF29E79">
            <a:extLst>
              <a:ext uri="{FF2B5EF4-FFF2-40B4-BE49-F238E27FC236}">
                <a16:creationId xmlns:a16="http://schemas.microsoft.com/office/drawing/2014/main" id="{2A107FB1-6B25-4317-B632-017B3A3B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51" y="3803762"/>
            <a:ext cx="5450389" cy="27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5289-63A9-499B-B802-07F01A30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25" y="2666999"/>
            <a:ext cx="4479186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r>
              <a:rPr lang="en-US"/>
              <a:t>Spejle der opfanger ”HÅRD” røntgenstråling fra sorte huller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8678B-0248-4DCC-BAF4-A554C491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da-DK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LISA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6F4AF-15F5-4F96-9245-AA36D6C4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8"/>
            <a:ext cx="3643674" cy="33909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”Laser interferometer  Space Antenna”</a:t>
            </a:r>
          </a:p>
          <a:p>
            <a:pPr lvl="1"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Tyngdekrafts bølger med lav frekvens </a:t>
            </a:r>
          </a:p>
          <a:p>
            <a:pPr lvl="2"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”Supermassive blackholes releaser” </a:t>
            </a:r>
          </a:p>
          <a:p>
            <a:pPr lvl="2"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Placere hvorhenne store sorte huller befinder sig</a:t>
            </a:r>
          </a:p>
          <a:p>
            <a:pPr lvl="3"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Expected launch 2034</a:t>
            </a:r>
          </a:p>
          <a:p>
            <a:pPr lvl="4">
              <a:lnSpc>
                <a:spcPct val="90000"/>
              </a:lnSpc>
            </a:pPr>
            <a:r>
              <a:rPr lang="da-DK" sz="11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”Lisa will broaden the study of gravitational waves much like the first observations at infared and radio wavelengths have revolutionised astronomy” – Paul McNamara , ESA </a:t>
            </a:r>
          </a:p>
          <a:p>
            <a:pPr lvl="1">
              <a:lnSpc>
                <a:spcPct val="90000"/>
              </a:lnSpc>
            </a:pPr>
            <a:endParaRPr lang="da-DK" sz="1100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9E3B8-3608-484F-A928-A1ED62C37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58" y="1115267"/>
            <a:ext cx="5710718" cy="42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11F53-EC6F-4282-BE64-4DE7861A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da-DK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Schwartzchild / Kerr black hole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21970-CB48-4B75-AF05-6F265D89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 lvl="1"/>
            <a:r>
              <a:rPr lang="da-DK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Schwartzchild</a:t>
            </a:r>
          </a:p>
          <a:p>
            <a:pPr lvl="2"/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Statisk sort hul</a:t>
            </a:r>
          </a:p>
          <a:p>
            <a:pPr lvl="2"/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Karakteriseres kun med masse</a:t>
            </a:r>
          </a:p>
          <a:p>
            <a:pPr lvl="1"/>
            <a:r>
              <a:rPr lang="da-DK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Kerr </a:t>
            </a:r>
          </a:p>
          <a:p>
            <a:pPr lvl="2"/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Roterende sort hul</a:t>
            </a:r>
          </a:p>
          <a:p>
            <a:pPr lvl="2"/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Elektrisk ladning </a:t>
            </a:r>
          </a:p>
          <a:p>
            <a:pPr lvl="1"/>
            <a:endParaRPr lang="da-DK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9CCC0-62DD-4D65-B4FA-58670D22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008" y="1115267"/>
            <a:ext cx="4605418" cy="42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0F101-DBF1-4D9C-B66D-AA2AB0B3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da-DK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Gravitational lensing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873A-73A9-479D-894D-F8A9842B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da-DK" sz="1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Lys påvirkes af tyngdefeltet </a:t>
            </a:r>
          </a:p>
          <a:p>
            <a:pPr lvl="1"/>
            <a:r>
              <a:rPr lang="da-DK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Påvirke opfattelsen af fjerne objekter 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F8B43-7A5A-42BD-8164-A6BAC3D7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18" y="1115267"/>
            <a:ext cx="5353798" cy="42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37551-CD8F-4200-B612-C4D85FD83077}">
  <ds:schemaRefs>
    <ds:schemaRef ds:uri="http://schemas.microsoft.com/office/infopath/2007/PartnerControls"/>
    <ds:schemaRef ds:uri="http://purl.org/dc/dcmitype/"/>
    <ds:schemaRef ds:uri="http://purl.org/dc/terms/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05A9AC-14F2-42E4-904B-43004658B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0339A-8661-42A0-BCF8-FCB14B654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Mesh</vt:lpstr>
      <vt:lpstr>Sorte huller</vt:lpstr>
      <vt:lpstr>Søren Brandt – DTU SPACE</vt:lpstr>
      <vt:lpstr>PowerPoint-præsentation</vt:lpstr>
      <vt:lpstr>Event Horizon</vt:lpstr>
      <vt:lpstr>Hawking Radiation</vt:lpstr>
      <vt:lpstr>Nustar</vt:lpstr>
      <vt:lpstr>LISA</vt:lpstr>
      <vt:lpstr>Schwartzchild / Kerr black hole  </vt:lpstr>
      <vt:lpstr>Gravitational lensing </vt:lpstr>
      <vt:lpstr>Rum &amp; Tid</vt:lpstr>
      <vt:lpstr>Produkt </vt:lpstr>
      <vt:lpstr>Film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2019-10-03T09:53:03Z</dcterms:created>
  <dcterms:modified xsi:type="dcterms:W3CDTF">2019-10-04T10:55:49Z</dcterms:modified>
</cp:coreProperties>
</file>