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859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029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3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80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9110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73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1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694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04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45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570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7385DCA-F09D-4552-8BF4-6C7CB73A8414}" type="datetimeFigureOut">
              <a:rPr lang="da-DK" smtClean="0"/>
              <a:t>26-05-2019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731994C-ADF0-4E9A-98CA-5847F88F3D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4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3388E-7D4D-4521-8785-C982EB155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Introduktion til digital dannelse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87736B0-18D3-4574-9779-761505F4F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880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357D17-0A44-4FE5-ABCC-279D86F7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Interaktiv </a:t>
            </a:r>
            <a:r>
              <a:rPr lang="da-DK" sz="2400" dirty="0" err="1">
                <a:solidFill>
                  <a:srgbClr val="FFFFFF"/>
                </a:solidFill>
              </a:rPr>
              <a:t>kamapagne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C2EA6E-198F-4347-9C8D-FCA6BEA9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da-DK" dirty="0">
                <a:solidFill>
                  <a:srgbClr val="404040"/>
                </a:solidFill>
              </a:rPr>
              <a:t>Provokations kampagne som skal skabe trang til behov for af at vide mere omkring algoritmer og cookies online</a:t>
            </a:r>
          </a:p>
        </p:txBody>
      </p:sp>
    </p:spTree>
    <p:extLst>
      <p:ext uri="{BB962C8B-B14F-4D97-AF65-F5344CB8AC3E}">
        <p14:creationId xmlns:p14="http://schemas.microsoft.com/office/powerpoint/2010/main" val="337550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AD37D-F4D7-4287-84DC-CE215758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>
            <a:normAutofit/>
          </a:bodyPr>
          <a:lstStyle/>
          <a:p>
            <a:r>
              <a:rPr lang="da-DK" dirty="0"/>
              <a:t>forside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66C0F8B-4039-42E3-8EA7-042A29B1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79" y="1385824"/>
            <a:ext cx="6227064" cy="4094294"/>
          </a:xfrm>
          <a:prstGeom prst="rect">
            <a:avLst/>
          </a:prstGeom>
        </p:spPr>
      </p:pic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912E0596-4724-43D4-BB3D-AADC2BBC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677" y="2153412"/>
            <a:ext cx="3063875" cy="32623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a-DK" dirty="0">
                <a:solidFill>
                  <a:srgbClr val="404040"/>
                </a:solidFill>
              </a:rPr>
              <a:t>Skaber en interesse </a:t>
            </a:r>
          </a:p>
        </p:txBody>
      </p:sp>
    </p:spTree>
    <p:extLst>
      <p:ext uri="{BB962C8B-B14F-4D97-AF65-F5344CB8AC3E}">
        <p14:creationId xmlns:p14="http://schemas.microsoft.com/office/powerpoint/2010/main" val="287138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3464F-23BC-457F-B1D1-A7E809D3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>
            <a:normAutofit/>
          </a:bodyPr>
          <a:lstStyle/>
          <a:p>
            <a:r>
              <a:rPr lang="da-DK" dirty="0"/>
              <a:t>Hvorfor?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1F30E99-5B3C-4677-A318-D74F453C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79" y="1378040"/>
            <a:ext cx="6227064" cy="4109862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5F790F-ABC2-47B0-830B-37D2B844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249" y="2638044"/>
            <a:ext cx="3063765" cy="3263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dirty="0"/>
              <a:t>Enkel og kort forklaring på hvorfor </a:t>
            </a:r>
            <a:r>
              <a:rPr lang="da-DK" i="1" dirty="0"/>
              <a:t>Google, BT </a:t>
            </a:r>
            <a:r>
              <a:rPr lang="da-DK" dirty="0"/>
              <a:t>etc. kender </a:t>
            </a:r>
            <a:r>
              <a:rPr lang="da-DK" i="1" dirty="0"/>
              <a:t>mig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095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47833F9-D204-43D2-8A1F-0367B914F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818" y="1271016"/>
            <a:ext cx="6564209" cy="4315968"/>
          </a:xfrm>
          <a:prstGeom prst="rect">
            <a:avLst/>
          </a:prstGeom>
        </p:spPr>
      </p:pic>
      <p:sp>
        <p:nvSpPr>
          <p:cNvPr id="29" name="Oval 25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C7C7E-29C0-49AF-8124-4D0A8D31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”om”</a:t>
            </a:r>
          </a:p>
        </p:txBody>
      </p:sp>
    </p:spTree>
    <p:extLst>
      <p:ext uri="{BB962C8B-B14F-4D97-AF65-F5344CB8AC3E}">
        <p14:creationId xmlns:p14="http://schemas.microsoft.com/office/powerpoint/2010/main" val="120956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1">
            <a:extLst>
              <a:ext uri="{FF2B5EF4-FFF2-40B4-BE49-F238E27FC236}">
                <a16:creationId xmlns:a16="http://schemas.microsoft.com/office/drawing/2014/main" id="{E642F1F7-6246-4C87-B941-6957B32BD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D3B8B67-0A46-4222-81BC-7A3518C3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1" y="1966288"/>
            <a:ext cx="2689777" cy="1788701"/>
          </a:xfrm>
          <a:prstGeom prst="rect">
            <a:avLst/>
          </a:prstGeom>
        </p:spPr>
      </p:pic>
      <p:pic>
        <p:nvPicPr>
          <p:cNvPr id="39" name="Billede 3">
            <a:extLst>
              <a:ext uri="{FF2B5EF4-FFF2-40B4-BE49-F238E27FC236}">
                <a16:creationId xmlns:a16="http://schemas.microsoft.com/office/drawing/2014/main" id="{D4311057-4082-43CB-9545-94EE10FA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4672" y="1979195"/>
            <a:ext cx="2689778" cy="176180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8A16DD5-280F-40B9-82BA-45388AA3A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33" y="1982421"/>
            <a:ext cx="2689778" cy="175507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CBC98E5-5B57-4C80-B266-40108395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193" y="1982420"/>
            <a:ext cx="2689778" cy="1755079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B8DA7528-2D9B-4B42-9E06-C32F6AAB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976" y="5326257"/>
            <a:ext cx="9978048" cy="1188720"/>
          </a:xfrm>
        </p:spPr>
        <p:txBody>
          <a:bodyPr>
            <a:normAutofit/>
          </a:bodyPr>
          <a:lstStyle/>
          <a:p>
            <a:r>
              <a:rPr lang="da-DK" dirty="0"/>
              <a:t>Vejledning til hvordan kampagnen fungerer</a:t>
            </a:r>
          </a:p>
        </p:txBody>
      </p:sp>
    </p:spTree>
    <p:extLst>
      <p:ext uri="{BB962C8B-B14F-4D97-AF65-F5344CB8AC3E}">
        <p14:creationId xmlns:p14="http://schemas.microsoft.com/office/powerpoint/2010/main" val="378962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22C5F1-EFC1-42ED-9E4A-2C2B1DB7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 err="1"/>
              <a:t>spillet</a:t>
            </a:r>
            <a:endParaRPr lang="en-US" sz="3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1F8921-3C0C-45EB-969C-4874FE8C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931" y="5769461"/>
            <a:ext cx="8384138" cy="536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studerende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her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gang med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spillet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senere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hen har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indflydelse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på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præstationen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D8940C-7332-4DF1-8483-C2E3530C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4" y="1030274"/>
            <a:ext cx="4297680" cy="285795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E367806-F899-46E7-9E73-3CEBFD342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8" y="1046390"/>
            <a:ext cx="4297680" cy="2825724"/>
          </a:xfrm>
          <a:prstGeom prst="rect">
            <a:avLst/>
          </a:prstGeom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428DA97F-25FD-4359-BA04-820250C1AAEA}"/>
              </a:ext>
            </a:extLst>
          </p:cNvPr>
          <p:cNvSpPr txBox="1">
            <a:spLocks/>
          </p:cNvSpPr>
          <p:nvPr/>
        </p:nvSpPr>
        <p:spPr>
          <a:xfrm>
            <a:off x="304038" y="365277"/>
            <a:ext cx="6801612" cy="536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1B80B01A-6FE5-4749-B2C9-F329D7E0BF58}"/>
              </a:ext>
            </a:extLst>
          </p:cNvPr>
          <p:cNvSpPr txBox="1">
            <a:spLocks/>
          </p:cNvSpPr>
          <p:nvPr/>
        </p:nvSpPr>
        <p:spPr>
          <a:xfrm>
            <a:off x="5086350" y="422878"/>
            <a:ext cx="6801612" cy="536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0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BF134-1AB6-4922-BC70-A81B0FF4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87" y="964692"/>
            <a:ext cx="4476806" cy="1188720"/>
          </a:xfrm>
        </p:spPr>
        <p:txBody>
          <a:bodyPr>
            <a:normAutofit/>
          </a:bodyPr>
          <a:lstStyle/>
          <a:p>
            <a:r>
              <a:rPr lang="da-DK" dirty="0"/>
              <a:t>Resultat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656AB-B8B3-4895-AD32-B928A43C4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760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BDAE2-5EE0-4B2F-9C9B-7E86A0B4C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1853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F7838DE-35BA-4CFB-86EE-A35467B7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44" y="1866764"/>
            <a:ext cx="4782312" cy="313241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0EC41D-1D29-4F47-9D3F-C58439D3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359" y="2638044"/>
            <a:ext cx="4492932" cy="32632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a-DK" dirty="0"/>
              <a:t>Den studerende får her mulighed for at se resultatet af sin præsentation. Udover dette har den studerende mulighed for selv at se sin </a:t>
            </a:r>
            <a:r>
              <a:rPr lang="da-DK" i="1" dirty="0"/>
              <a:t>algoritmiske identitet, </a:t>
            </a:r>
            <a:r>
              <a:rPr lang="da-DK" dirty="0"/>
              <a:t>ved at klikke på ”</a:t>
            </a:r>
            <a:r>
              <a:rPr lang="da-DK" i="1" dirty="0"/>
              <a:t>Se selv</a:t>
            </a:r>
            <a:r>
              <a:rPr lang="da-DK" dirty="0"/>
              <a:t>”</a:t>
            </a:r>
            <a:r>
              <a:rPr lang="da-DK" i="1" dirty="0"/>
              <a:t>. </a:t>
            </a:r>
            <a:r>
              <a:rPr lang="da-DK" dirty="0"/>
              <a:t>Når der klikkes på ”</a:t>
            </a:r>
            <a:r>
              <a:rPr lang="da-DK" i="1" dirty="0"/>
              <a:t>Se selv”, </a:t>
            </a:r>
            <a:r>
              <a:rPr lang="da-DK" dirty="0"/>
              <a:t>bliver den studerende sendt direkte ind til sin </a:t>
            </a:r>
            <a:r>
              <a:rPr lang="da-DK"/>
              <a:t>personlige annoncetilpasningside </a:t>
            </a:r>
            <a:r>
              <a:rPr lang="da-DK" dirty="0"/>
              <a:t>på Google.</a:t>
            </a:r>
          </a:p>
        </p:txBody>
      </p:sp>
    </p:spTree>
    <p:extLst>
      <p:ext uri="{BB962C8B-B14F-4D97-AF65-F5344CB8AC3E}">
        <p14:creationId xmlns:p14="http://schemas.microsoft.com/office/powerpoint/2010/main" val="1808093723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kk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127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Pakke</vt:lpstr>
      <vt:lpstr>Introduktion til digital dannelse</vt:lpstr>
      <vt:lpstr>Interaktiv kamapagne</vt:lpstr>
      <vt:lpstr>forside</vt:lpstr>
      <vt:lpstr>Hvorfor?</vt:lpstr>
      <vt:lpstr>”om”</vt:lpstr>
      <vt:lpstr>Vejledning til hvordan kampagnen fungerer</vt:lpstr>
      <vt:lpstr>spillet</vt:lpstr>
      <vt:lpstr>Resultat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 digital dannelse</dc:title>
  <dc:creator>disven@ruc.dk</dc:creator>
  <cp:lastModifiedBy>disven@ruc.dk</cp:lastModifiedBy>
  <cp:revision>2</cp:revision>
  <dcterms:created xsi:type="dcterms:W3CDTF">2019-05-26T19:29:07Z</dcterms:created>
  <dcterms:modified xsi:type="dcterms:W3CDTF">2019-05-26T19:34:07Z</dcterms:modified>
</cp:coreProperties>
</file>